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8" r:id="rId5"/>
    <p:sldMasterId id="2147483689" r:id="rId6"/>
    <p:sldMasterId id="214748370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Lst>
  <p:sldSz cy="6858000" cx="9144000"/>
  <p:notesSz cx="7023100" cy="9309100"/>
  <p:embeddedFontLst>
    <p:embeddedFont>
      <p:font typeface="Libre Baskerville"/>
      <p:regular r:id="rId58"/>
      <p:bold r:id="rId59"/>
      <p:italic r:id="rId60"/>
    </p:embeddedFont>
    <p:embeddedFont>
      <p:font typeface="Arial Black"/>
      <p:regular r:id="rId61"/>
    </p:embeddedFont>
    <p:embeddedFont>
      <p:font typeface="Federo"/>
      <p:regular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63" roundtripDataSignature="AMtx7mje6LryDe8iw+ZOptXcn+B0mtOE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Federo-regular.fntdata"/><Relationship Id="rId61" Type="http://schemas.openxmlformats.org/officeDocument/2006/relationships/font" Target="fonts/ArialBlack-regular.fntdata"/><Relationship Id="rId20" Type="http://schemas.openxmlformats.org/officeDocument/2006/relationships/slide" Target="slides/slide12.xml"/><Relationship Id="rId63" Type="http://customschemas.google.com/relationships/presentationmetadata" Target="meta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LibreBaskerville-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LibreBaskerville-bold.fntdata"/><Relationship Id="rId14" Type="http://schemas.openxmlformats.org/officeDocument/2006/relationships/slide" Target="slides/slide6.xml"/><Relationship Id="rId58" Type="http://schemas.openxmlformats.org/officeDocument/2006/relationships/font" Target="fonts/LibreBaskerville-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343" cy="465455"/>
          </a:xfrm>
          <a:prstGeom prst="rect">
            <a:avLst/>
          </a:prstGeom>
          <a:noFill/>
          <a:ln>
            <a:noFill/>
          </a:ln>
        </p:spPr>
        <p:txBody>
          <a:bodyPr anchorCtr="0" anchor="t"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8132" y="0"/>
            <a:ext cx="3043343" cy="465455"/>
          </a:xfrm>
          <a:prstGeom prst="rect">
            <a:avLst/>
          </a:prstGeom>
          <a:noFill/>
          <a:ln>
            <a:noFill/>
          </a:ln>
        </p:spPr>
        <p:txBody>
          <a:bodyPr anchorCtr="0" anchor="t" bIns="46650" lIns="93300" spcFirstLastPara="1" rIns="93300" wrap="square" tIns="466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2029"/>
            <a:ext cx="3043343" cy="465455"/>
          </a:xfrm>
          <a:prstGeom prst="rect">
            <a:avLst/>
          </a:prstGeom>
          <a:noFill/>
          <a:ln>
            <a:noFill/>
          </a:ln>
        </p:spPr>
        <p:txBody>
          <a:bodyPr anchorCtr="0" anchor="b"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f88f123328_0_0: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f88f123328_0_0:notes"/>
          <p:cNvSpPr txBox="1"/>
          <p:nvPr>
            <p:ph idx="1" type="body"/>
          </p:nvPr>
        </p:nvSpPr>
        <p:spPr>
          <a:xfrm>
            <a:off x="702310" y="4421823"/>
            <a:ext cx="5618400" cy="41892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506" name="Google Shape;506;gf88f123328_0_0:notes"/>
          <p:cNvSpPr txBox="1"/>
          <p:nvPr>
            <p:ph idx="12" type="sldNum"/>
          </p:nvPr>
        </p:nvSpPr>
        <p:spPr>
          <a:xfrm>
            <a:off x="3978132" y="8842029"/>
            <a:ext cx="3043200" cy="4656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9: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9: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The first two mindbugs we’re going to talk about are </a:t>
            </a:r>
            <a:r>
              <a:rPr b="1" i="1" lang="en-US"/>
              <a:t>visual </a:t>
            </a:r>
            <a:r>
              <a:rPr b="0" i="1" lang="en-US"/>
              <a:t>and </a:t>
            </a:r>
            <a:r>
              <a:rPr b="1" i="1" lang="en-US"/>
              <a:t>memory. </a:t>
            </a:r>
            <a:r>
              <a:rPr b="0" i="1" lang="en-US"/>
              <a:t>Have some read this slide.</a:t>
            </a:r>
            <a:endParaRPr b="1" i="1"/>
          </a:p>
          <a:p>
            <a:pPr indent="0" lvl="0" marL="0" rtl="0" algn="l">
              <a:lnSpc>
                <a:spcPct val="100000"/>
              </a:lnSpc>
              <a:spcBef>
                <a:spcPts val="0"/>
              </a:spcBef>
              <a:spcAft>
                <a:spcPts val="0"/>
              </a:spcAft>
              <a:buSzPts val="1400"/>
              <a:buNone/>
            </a:pPr>
            <a:r>
              <a:t/>
            </a:r>
            <a:endParaRPr b="1" i="1"/>
          </a:p>
          <a:p>
            <a:pPr indent="0" lvl="0" marL="0" rtl="0" algn="l">
              <a:lnSpc>
                <a:spcPct val="100000"/>
              </a:lnSpc>
              <a:spcBef>
                <a:spcPts val="0"/>
              </a:spcBef>
              <a:spcAft>
                <a:spcPts val="0"/>
              </a:spcAft>
              <a:buSzPts val="1400"/>
              <a:buNone/>
            </a:pPr>
            <a:r>
              <a:rPr b="1" lang="en-US"/>
              <a:t>Next slide: </a:t>
            </a:r>
            <a:r>
              <a:rPr b="0" lang="en-US"/>
              <a:t>Activity place marker</a:t>
            </a:r>
            <a:endParaRPr b="0"/>
          </a:p>
          <a:p>
            <a:pPr indent="0" lvl="0" marL="0" rtl="0" algn="l">
              <a:lnSpc>
                <a:spcPct val="100000"/>
              </a:lnSpc>
              <a:spcBef>
                <a:spcPts val="0"/>
              </a:spcBef>
              <a:spcAft>
                <a:spcPts val="0"/>
              </a:spcAft>
              <a:buSzPts val="1400"/>
              <a:buNone/>
            </a:pPr>
            <a:r>
              <a:t/>
            </a:r>
            <a:endParaRPr b="1"/>
          </a:p>
        </p:txBody>
      </p:sp>
      <p:sp>
        <p:nvSpPr>
          <p:cNvPr id="620" name="Google Shape;620;p9: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0: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10: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Let’s gain some self-awareness.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*Note to Self: Insect Activity on the next two slides. </a:t>
            </a:r>
            <a:endParaRPr/>
          </a:p>
        </p:txBody>
      </p:sp>
      <p:sp>
        <p:nvSpPr>
          <p:cNvPr id="629" name="Google Shape;629;p10: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11: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Instructions: </a:t>
            </a:r>
            <a:r>
              <a:rPr b="0" lang="en-US"/>
              <a:t>Read the following sixteen words with sufficiently close attention so that you can expect to be able to remember them when I show them to again in a different arrangement. *30 secs</a:t>
            </a:r>
            <a:endParaRPr b="1"/>
          </a:p>
        </p:txBody>
      </p:sp>
      <p:sp>
        <p:nvSpPr>
          <p:cNvPr id="637" name="Google Shape;637;p11: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1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12: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Instructions: </a:t>
            </a:r>
            <a:r>
              <a:rPr b="0" lang="en-US"/>
              <a:t>Think back to the words you just saw, as you examine this list. As you review each word, try to recall whether each word you see here also appeared in the list you read earlier. Write them down. *To avoid any doubt about your answers, </a:t>
            </a:r>
            <a:r>
              <a:rPr b="1" lang="en-US"/>
              <a:t>copy all the words you recall seeing on the previous list </a:t>
            </a:r>
            <a:r>
              <a:rPr b="0" lang="en-US"/>
              <a:t>and </a:t>
            </a:r>
            <a:r>
              <a:rPr b="1" lang="en-US"/>
              <a:t>leave out any word that, by your recollection, did not appear on the previous list.</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Answer: </a:t>
            </a:r>
            <a:r>
              <a:rPr b="0" lang="en-US"/>
              <a:t>To be correct, you should have left out all twelve tree-related words, starting with </a:t>
            </a:r>
            <a:r>
              <a:rPr b="1" lang="en-US"/>
              <a:t>maple</a:t>
            </a:r>
            <a:r>
              <a:rPr b="0" lang="en-US"/>
              <a:t>, ending with </a:t>
            </a:r>
            <a:r>
              <a:rPr b="1" lang="en-US"/>
              <a:t>pine. </a:t>
            </a:r>
            <a:r>
              <a:rPr b="0" lang="en-US"/>
              <a:t>You should have also written down all the insect-related words, except one: </a:t>
            </a:r>
            <a:r>
              <a:rPr b="1" lang="en-US"/>
              <a:t>insect </a:t>
            </a:r>
            <a:r>
              <a:rPr b="0" lang="en-US"/>
              <a:t>itself.</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It’s quite likely that you included </a:t>
            </a:r>
            <a:r>
              <a:rPr b="1" lang="en-US"/>
              <a:t>insect </a:t>
            </a:r>
            <a:r>
              <a:rPr b="0" lang="en-US"/>
              <a:t>as a word you seen before.  If so, you have demonstrated a </a:t>
            </a:r>
            <a:r>
              <a:rPr b="1" lang="en-US"/>
              <a:t>powerful but ordinary mindbug </a:t>
            </a:r>
            <a:r>
              <a:rPr b="0" lang="en-US"/>
              <a:t>that create false memories.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The mind is an automatic association making machine. When it encounters any information; words, pictures, or even complex ideas, related information automatically comes to mind.  In this case, the words in the original list had an </a:t>
            </a:r>
            <a:r>
              <a:rPr b="1" lang="en-US"/>
              <a:t>insect theme</a:t>
            </a:r>
            <a:r>
              <a:rPr b="0" lang="en-US"/>
              <a:t>.  Unthinkingly, </a:t>
            </a:r>
            <a:r>
              <a:rPr b="1" lang="en-US"/>
              <a:t>we use shared themes as we try to remember the past </a:t>
            </a:r>
            <a:r>
              <a:rPr b="0" lang="en-US"/>
              <a:t>and, in so doing, stumble easily when we come across the word insect itself. Such a memory error is called a </a:t>
            </a:r>
            <a:r>
              <a:rPr b="1" lang="en-US"/>
              <a:t>false alarm, </a:t>
            </a:r>
            <a:r>
              <a:rPr b="0" lang="en-US"/>
              <a:t>we mistakenly remember something that actually </a:t>
            </a:r>
            <a:r>
              <a:rPr b="1" lang="en-US"/>
              <a:t>did not occur.</a:t>
            </a:r>
            <a:r>
              <a:rPr b="0" lang="en-US"/>
              <a:t>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i="1" lang="en-US"/>
              <a:t>*Survey results on the next slide</a:t>
            </a:r>
            <a:endParaRPr b="1" i="1"/>
          </a:p>
        </p:txBody>
      </p:sp>
      <p:sp>
        <p:nvSpPr>
          <p:cNvPr id="643" name="Google Shape;643;p12: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13: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a:t>
            </a:r>
            <a:r>
              <a:rPr b="0" lang="en-US"/>
              <a:t>What does the results of this study conducted at </a:t>
            </a:r>
            <a:r>
              <a:rPr b="1" lang="en-US"/>
              <a:t>Washington University </a:t>
            </a:r>
            <a:r>
              <a:rPr b="0" lang="en-US"/>
              <a:t>tell us?</a:t>
            </a:r>
            <a:endParaRPr b="1"/>
          </a:p>
          <a:p>
            <a:pPr indent="0" lvl="0" marL="0" rtl="0" algn="l">
              <a:lnSpc>
                <a:spcPct val="100000"/>
              </a:lnSpc>
              <a:spcBef>
                <a:spcPts val="0"/>
              </a:spcBef>
              <a:spcAft>
                <a:spcPts val="0"/>
              </a:spcAft>
              <a:buSzPts val="1400"/>
              <a:buNone/>
            </a:pPr>
            <a:r>
              <a:rPr b="1" lang="en-US"/>
              <a:t>Facilitator: </a:t>
            </a:r>
            <a:r>
              <a:rPr b="0" lang="en-US"/>
              <a:t>Mindbugs can be powerful enough to produce greater recollection of things that </a:t>
            </a:r>
            <a:r>
              <a:rPr b="1" lang="en-US"/>
              <a:t>didn’t</a:t>
            </a:r>
            <a:r>
              <a:rPr b="0" lang="en-US"/>
              <a:t> occur than of things that did occur.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Example of memory error…false alarm.  </a:t>
            </a:r>
            <a:r>
              <a:rPr b="1" lang="en-US"/>
              <a:t>Eye witness memory </a:t>
            </a:r>
            <a:r>
              <a:rPr b="0" lang="en-US"/>
              <a:t>next slide.</a:t>
            </a:r>
            <a:endParaRPr b="1"/>
          </a:p>
        </p:txBody>
      </p:sp>
      <p:sp>
        <p:nvSpPr>
          <p:cNvPr id="649" name="Google Shape;649;p13: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1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14: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Imagine being </a:t>
            </a:r>
            <a:r>
              <a:rPr b="1" lang="en-US"/>
              <a:t>interrogated</a:t>
            </a:r>
            <a:r>
              <a:rPr lang="en-US"/>
              <a:t> about a </a:t>
            </a:r>
            <a:r>
              <a:rPr b="1" lang="en-US"/>
              <a:t>potential suspect in a crime or car accident</a:t>
            </a:r>
            <a:r>
              <a:rPr lang="en-US"/>
              <a:t>?  In one famous study, </a:t>
            </a:r>
            <a:r>
              <a:rPr b="1" lang="en-US"/>
              <a:t>Researcher</a:t>
            </a:r>
            <a:r>
              <a:rPr lang="en-US"/>
              <a:t> (</a:t>
            </a:r>
            <a:r>
              <a:rPr b="1" lang="en-US"/>
              <a:t>Elizabeth Loftus </a:t>
            </a:r>
            <a:r>
              <a:rPr lang="en-US"/>
              <a:t>is among psychology’s most creative experimentalists at University of California at Irvine) </a:t>
            </a:r>
            <a:r>
              <a:rPr b="1" lang="en-US"/>
              <a:t>showed witnesses scenes </a:t>
            </a:r>
            <a:r>
              <a:rPr lang="en-US"/>
              <a:t>from an </a:t>
            </a:r>
            <a:r>
              <a:rPr b="1" lang="en-US"/>
              <a:t>automobile accident </a:t>
            </a:r>
            <a:r>
              <a:rPr lang="en-US"/>
              <a:t>in which two cars had collided with no personal injury. Later she asked half the witnesses, “How fast was the car going when it hit the other car?”  Those who were asked the “</a:t>
            </a:r>
            <a:r>
              <a:rPr b="1" lang="en-US"/>
              <a:t>smashed” </a:t>
            </a:r>
            <a:r>
              <a:rPr b="0" lang="en-US"/>
              <a:t>question gave </a:t>
            </a:r>
            <a:r>
              <a:rPr b="1" lang="en-US"/>
              <a:t>higher estimates of the speed </a:t>
            </a:r>
            <a:r>
              <a:rPr b="0" lang="en-US"/>
              <a:t>of the vehicle, compared to those who were asked the “</a:t>
            </a:r>
            <a:r>
              <a:rPr b="1" lang="en-US"/>
              <a:t>hit</a:t>
            </a:r>
            <a:r>
              <a:rPr b="0" lang="en-US"/>
              <a:t>” question, in addition to which they were </a:t>
            </a:r>
            <a:r>
              <a:rPr b="1" lang="en-US"/>
              <a:t>more likely to mistakenly insert a memory of broken glass </a:t>
            </a:r>
            <a:r>
              <a:rPr b="0" lang="en-US"/>
              <a:t>at the accident scene even though there was none in what they saw.</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i="1" lang="en-US"/>
              <a:t>Psychologists call this mindbug </a:t>
            </a:r>
            <a:r>
              <a:rPr b="1" i="1" lang="en-US"/>
              <a:t>retroactive interference </a:t>
            </a:r>
            <a:r>
              <a:rPr b="0" i="0" lang="en-US"/>
              <a:t>–an influence of after-the experience information on memory. Loftus gave her’s a more memorable name: the </a:t>
            </a:r>
            <a:r>
              <a:rPr b="1" i="0" lang="en-US"/>
              <a:t>misinformation effect</a:t>
            </a:r>
            <a:r>
              <a:rPr b="0" i="0" lang="en-US"/>
              <a:t>. Her point is that a </a:t>
            </a:r>
            <a:r>
              <a:rPr b="1" i="0" lang="en-US"/>
              <a:t>small change in language can produce a consequential change in what is remembered, </a:t>
            </a:r>
            <a:r>
              <a:rPr b="0" i="0" lang="en-US"/>
              <a:t>often resulting in mistaken testimony by eyewitnesses who relied on mistaken information.</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rPr b="0" i="0" lang="en-US"/>
              <a:t>*</a:t>
            </a:r>
            <a:r>
              <a:rPr b="1" i="1" lang="en-US"/>
              <a:t>Ask audience: </a:t>
            </a:r>
            <a:r>
              <a:rPr b="0" i="0" lang="en-US"/>
              <a:t>Have you ever had to be a witness to a car accident or crime? If not, share my story.</a:t>
            </a:r>
            <a:endParaRPr/>
          </a:p>
          <a:p>
            <a:pPr indent="0" lvl="0" marL="0" rtl="0" algn="l">
              <a:lnSpc>
                <a:spcPct val="100000"/>
              </a:lnSpc>
              <a:spcBef>
                <a:spcPts val="0"/>
              </a:spcBef>
              <a:spcAft>
                <a:spcPts val="0"/>
              </a:spcAft>
              <a:buSzPts val="1400"/>
              <a:buNone/>
            </a:pPr>
            <a:r>
              <a:rPr b="1" i="0" lang="en-US"/>
              <a:t>*Transition to Social Bugs</a:t>
            </a:r>
            <a:endParaRPr b="1" i="1"/>
          </a:p>
        </p:txBody>
      </p:sp>
      <p:sp>
        <p:nvSpPr>
          <p:cNvPr id="658" name="Google Shape;658;p14: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1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15: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Now that we’ve talked about </a:t>
            </a:r>
            <a:r>
              <a:rPr b="1" lang="en-US"/>
              <a:t>visual </a:t>
            </a:r>
            <a:r>
              <a:rPr b="0" lang="en-US"/>
              <a:t>and </a:t>
            </a:r>
            <a:r>
              <a:rPr b="1" lang="en-US"/>
              <a:t>memory </a:t>
            </a:r>
            <a:r>
              <a:rPr b="0" lang="en-US"/>
              <a:t>mindbugs, </a:t>
            </a:r>
            <a:r>
              <a:rPr lang="en-US"/>
              <a:t>let's</a:t>
            </a:r>
            <a:r>
              <a:rPr b="0" lang="en-US"/>
              <a:t> take a look at the </a:t>
            </a:r>
            <a:r>
              <a:rPr b="1" lang="en-US"/>
              <a:t>social </a:t>
            </a:r>
            <a:r>
              <a:rPr b="0" lang="en-US"/>
              <a:t>mindbug. Have someone </a:t>
            </a:r>
            <a:r>
              <a:rPr b="1" lang="en-US"/>
              <a:t>Read the slide first. Next: </a:t>
            </a:r>
            <a:r>
              <a:rPr lang="en-US"/>
              <a:t>Take as an example </a:t>
            </a:r>
            <a:r>
              <a:rPr b="1" lang="en-US"/>
              <a:t>Bernard (Bernie) Madoff</a:t>
            </a:r>
            <a:r>
              <a:rPr lang="en-US"/>
              <a:t>, perpetrator of the </a:t>
            </a:r>
            <a:r>
              <a:rPr b="1" lang="en-US"/>
              <a:t>largest investment fraud </a:t>
            </a:r>
            <a:r>
              <a:rPr lang="en-US"/>
              <a:t>in </a:t>
            </a:r>
            <a:r>
              <a:rPr b="1" lang="en-US"/>
              <a:t>U.S. history</a:t>
            </a:r>
            <a:r>
              <a:rPr lang="en-US"/>
              <a:t>. While Madoff’s victims were quite ethnically diverse, Jewish organizations were particularly numerous among them, suggesting that they were more unwisely trusting of Madoff, with whom they </a:t>
            </a:r>
            <a:r>
              <a:rPr b="1" lang="en-US"/>
              <a:t>shared a group identity based on religion</a:t>
            </a:r>
            <a:r>
              <a:rPr lang="en-US"/>
              <a:t>. Bernard Madoff p. 16</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Another example: </a:t>
            </a:r>
            <a:r>
              <a:rPr b="0" lang="en-US"/>
              <a:t>A symmetric but opposite outcome involves the evocation of inappropriate distrust that is also in error.  As the story goes, when </a:t>
            </a:r>
            <a:r>
              <a:rPr b="1" lang="en-US"/>
              <a:t>Omar Edwards </a:t>
            </a:r>
            <a:r>
              <a:rPr b="0" lang="en-US"/>
              <a:t>left his home on the morning of May 28, 2009, he had a little reason to predict that he would never return home.  But, Edwards, a Black police officer, was fatally shot in Harlem when  </a:t>
            </a:r>
            <a:r>
              <a:rPr b="1" lang="en-US"/>
              <a:t>fellow detective mistook him for a suspect.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Now let’s explore social mindbugs for ourselves. </a:t>
            </a:r>
            <a:endParaRPr b="1"/>
          </a:p>
        </p:txBody>
      </p:sp>
      <p:sp>
        <p:nvSpPr>
          <p:cNvPr id="665" name="Google Shape;665;p15: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6: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16: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Gain some self-awareness on next slides. . </a:t>
            </a:r>
            <a:endParaRPr/>
          </a:p>
        </p:txBody>
      </p:sp>
      <p:sp>
        <p:nvSpPr>
          <p:cNvPr id="675" name="Google Shape;675;p16: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17: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17: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i="1" lang="en-US"/>
              <a:t>ASK: </a:t>
            </a:r>
            <a:r>
              <a:rPr b="0" i="0" lang="en-US"/>
              <a:t>Which one do you think is the stay at home dad and which one do you think is the billionaire? </a:t>
            </a:r>
            <a:r>
              <a:rPr b="1" lang="en-US"/>
              <a:t>Click enter: </a:t>
            </a:r>
            <a:r>
              <a:rPr b="0" lang="en-US"/>
              <a:t>for professions to appear (1</a:t>
            </a:r>
            <a:r>
              <a:rPr b="0" baseline="30000" lang="en-US"/>
              <a:t>st</a:t>
            </a:r>
            <a:r>
              <a:rPr b="0" lang="en-US"/>
              <a:t>: Evan Spiegel, 2</a:t>
            </a:r>
            <a:r>
              <a:rPr b="0" baseline="30000" lang="en-US"/>
              <a:t>nd</a:t>
            </a:r>
            <a:r>
              <a:rPr b="0" lang="en-US"/>
              <a:t> Rick Moranis)</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Evan Spiegel</a:t>
            </a:r>
            <a:r>
              <a:rPr lang="en-US"/>
              <a:t>, CEO of Snap (social media) net worth is around $10.2 billion, making the 31 year old one of the youngest billionaire in the world.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Rick Moranis </a:t>
            </a:r>
            <a:r>
              <a:rPr b="0" lang="en-US"/>
              <a:t>was a huge star best known for comedies Ghostbusters, Little Shop of Horrors, as well as Honey I Shrunk the Kids, to name a few. But following the death of his wife, he stopped acting to take care of his kids. With the exception off doing a voice over on the Brother Bear movies.</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turns out that it’s easy (not accurate) to make assessments based on nothing more than a static picture.  In fact, trying to avoid making such judgments may be far more </a:t>
            </a:r>
            <a:r>
              <a:rPr b="1" lang="en-US"/>
              <a:t>effortful </a:t>
            </a:r>
            <a:r>
              <a:rPr b="0" lang="en-US"/>
              <a:t>than making them. The problem is that these judgments </a:t>
            </a:r>
            <a:r>
              <a:rPr b="1" lang="en-US"/>
              <a:t>may be not just a little wrong but quite wrong</a:t>
            </a:r>
            <a:r>
              <a:rPr b="0"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When judging people’s character, we hardly even recognize just how “right” </a:t>
            </a:r>
            <a:r>
              <a:rPr b="1" lang="en-US"/>
              <a:t>our assessment  feels</a:t>
            </a:r>
            <a:r>
              <a:rPr lang="en-US"/>
              <a:t>, even when it’s based on only a smattering of information.  Look at these two photos and ask yourself: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lang="en-US"/>
              <a:t>A face whose features are similar to our own may evoke a feeling of trust when we are deciding to hire a job applicant or choosing a candidate to vote for. And particular facial configurations can lead us all to believe that a person is trustworthy, such as those who have more of a baby face.</a:t>
            </a:r>
            <a:endParaRPr/>
          </a:p>
          <a:p>
            <a:pPr indent="0" lvl="0" marL="0" rtl="0" algn="l">
              <a:lnSpc>
                <a:spcPct val="100000"/>
              </a:lnSpc>
              <a:spcBef>
                <a:spcPts val="0"/>
              </a:spcBef>
              <a:spcAft>
                <a:spcPts val="0"/>
              </a:spcAft>
              <a:buSzPts val="1400"/>
              <a:buNone/>
            </a:pPr>
            <a:r>
              <a:t/>
            </a:r>
            <a:endParaRPr b="0"/>
          </a:p>
        </p:txBody>
      </p:sp>
      <p:sp>
        <p:nvSpPr>
          <p:cNvPr id="683" name="Google Shape;683;p17: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1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18: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This time is a little different because most of us have at least limited information on these two individuals.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lang="en-US"/>
              <a:t>Without given a second thought, ask yourself:</a:t>
            </a:r>
            <a:endParaRPr/>
          </a:p>
          <a:p>
            <a:pPr indent="0" lvl="0" marL="0" rtl="0" algn="l">
              <a:lnSpc>
                <a:spcPct val="100000"/>
              </a:lnSpc>
              <a:spcBef>
                <a:spcPts val="0"/>
              </a:spcBef>
              <a:spcAft>
                <a:spcPts val="0"/>
              </a:spcAft>
              <a:buSzPts val="1400"/>
              <a:buNone/>
            </a:pPr>
            <a:r>
              <a:rPr lang="en-US"/>
              <a:t>1. Which one of these two people seems more trustworthy?</a:t>
            </a:r>
            <a:endParaRPr/>
          </a:p>
          <a:p>
            <a:pPr indent="0" lvl="0" marL="0" rtl="0" algn="l">
              <a:lnSpc>
                <a:spcPct val="100000"/>
              </a:lnSpc>
              <a:spcBef>
                <a:spcPts val="0"/>
              </a:spcBef>
              <a:spcAft>
                <a:spcPts val="0"/>
              </a:spcAft>
              <a:buSzPts val="1400"/>
              <a:buNone/>
            </a:pPr>
            <a:r>
              <a:rPr lang="en-US"/>
              <a:t>2. Which one will be more competent on the job?</a:t>
            </a:r>
            <a:endParaRPr/>
          </a:p>
          <a:p>
            <a:pPr indent="0" lvl="0" marL="0" rtl="0" algn="l">
              <a:lnSpc>
                <a:spcPct val="100000"/>
              </a:lnSpc>
              <a:spcBef>
                <a:spcPts val="0"/>
              </a:spcBef>
              <a:spcAft>
                <a:spcPts val="0"/>
              </a:spcAft>
              <a:buSzPts val="1400"/>
              <a:buNone/>
            </a:pPr>
            <a:r>
              <a:rPr lang="en-US"/>
              <a:t>3. Which one is more likely to dominate others?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Economists, sociologists, and psychologists have confirmed time and again that the social group to which a person belongs can be isolated as a definitive cause of treatment he or she receives.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*Now, lets talk about </a:t>
            </a:r>
            <a:r>
              <a:rPr b="1" lang="en-US"/>
              <a:t>Shades of Truth</a:t>
            </a:r>
            <a:r>
              <a:rPr b="0" lang="en-US"/>
              <a:t>…next slide</a:t>
            </a:r>
            <a:endParaRPr/>
          </a:p>
        </p:txBody>
      </p:sp>
      <p:sp>
        <p:nvSpPr>
          <p:cNvPr id="692" name="Google Shape;692;p18: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1: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Hello and welcome. My name is Rochelle Armstrong. Thank you for choosing to participate in this workshop on Unconscious Bias. </a:t>
            </a:r>
            <a:r>
              <a:rPr b="1" lang="en-US"/>
              <a:t>What is an unconscious bias? </a:t>
            </a:r>
            <a:r>
              <a:rPr lang="en-US"/>
              <a:t>Simply stated, </a:t>
            </a:r>
            <a:r>
              <a:rPr b="1" lang="en-US"/>
              <a:t>“it’s unintended people preferences</a:t>
            </a:r>
            <a:r>
              <a:rPr lang="en-US"/>
              <a:t>. They are formed by socialization, our personal experiences, and the representation of different groups in the media.” During this session, we’ll dig deeper into what an</a:t>
            </a:r>
            <a:r>
              <a:rPr b="1" lang="en-US"/>
              <a:t> implicit</a:t>
            </a:r>
            <a:r>
              <a:rPr lang="en-US"/>
              <a:t> or </a:t>
            </a:r>
            <a:r>
              <a:rPr b="1" lang="en-US"/>
              <a:t>unconscious bias</a:t>
            </a:r>
            <a:r>
              <a:rPr lang="en-US"/>
              <a:t> is and how it </a:t>
            </a:r>
            <a:r>
              <a:rPr b="1" lang="en-US"/>
              <a:t>impacts</a:t>
            </a:r>
            <a:r>
              <a:rPr lang="en-US"/>
              <a:t> our </a:t>
            </a:r>
            <a:r>
              <a:rPr b="1" lang="en-US"/>
              <a:t>attitude</a:t>
            </a:r>
            <a:r>
              <a:rPr lang="en-US"/>
              <a:t> </a:t>
            </a:r>
            <a:r>
              <a:rPr b="1" lang="en-US"/>
              <a:t>and behavior</a:t>
            </a:r>
            <a:r>
              <a:rPr lang="en-US"/>
              <a:t> personally and professionally. </a:t>
            </a:r>
            <a:endParaRPr/>
          </a:p>
          <a:p>
            <a:pPr indent="0" lvl="0" marL="0" rtl="0" algn="l">
              <a:lnSpc>
                <a:spcPct val="100000"/>
              </a:lnSpc>
              <a:spcBef>
                <a:spcPts val="0"/>
              </a:spcBef>
              <a:spcAft>
                <a:spcPts val="0"/>
              </a:spcAft>
              <a:buSzPts val="1400"/>
              <a:buNone/>
            </a:pPr>
            <a:r>
              <a:t/>
            </a:r>
            <a:endParaRPr b="0"/>
          </a:p>
        </p:txBody>
      </p:sp>
      <p:sp>
        <p:nvSpPr>
          <p:cNvPr id="512" name="Google Shape;512;p1: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19: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19: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If your answer is “</a:t>
            </a:r>
            <a:r>
              <a:rPr b="1" lang="en-US"/>
              <a:t>rarely”</a:t>
            </a:r>
            <a:r>
              <a:rPr lang="en-US"/>
              <a:t> or “</a:t>
            </a:r>
            <a:r>
              <a:rPr b="1" lang="en-US"/>
              <a:t>never”</a:t>
            </a:r>
            <a:r>
              <a:rPr lang="en-US"/>
              <a:t> the hope is to convince you that this itself is something you know to be untrue.  We are not questioning your integrity. It’s perfectly understandable that you would believe that you rarely answer questions in ways you know to be untrue. Almost certainly you see yourself as an honest person…most people do. You would probably assume that we were asking about times when you were consciously and deliberately lying, perhaps even in ways that might benefit you at the expense of others.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we’re interested in are the untruths that are somewhere between totally unconscious and partly conscious, untruths that people tell not only to others but at times to themselves as well.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lang="en-US"/>
              <a:t>Consider the questions that is probably most asked:</a:t>
            </a:r>
            <a:endParaRPr/>
          </a:p>
          <a:p>
            <a:pPr indent="-233308" lvl="0" marL="233308" rtl="0" algn="l">
              <a:lnSpc>
                <a:spcPct val="100000"/>
              </a:lnSpc>
              <a:spcBef>
                <a:spcPts val="0"/>
              </a:spcBef>
              <a:spcAft>
                <a:spcPts val="0"/>
              </a:spcAft>
              <a:buClr>
                <a:schemeClr val="dk1"/>
              </a:buClr>
              <a:buSzPts val="1200"/>
              <a:buFont typeface="Calibri"/>
              <a:buAutoNum type="arabicPeriod"/>
            </a:pPr>
            <a:r>
              <a:rPr b="1" lang="en-US"/>
              <a:t>How are you? </a:t>
            </a:r>
            <a:r>
              <a:rPr b="0" lang="en-US"/>
              <a:t>How often do you answer </a:t>
            </a:r>
            <a:r>
              <a:rPr b="1" lang="en-US"/>
              <a:t>fine</a:t>
            </a:r>
            <a:r>
              <a:rPr b="0" lang="en-US"/>
              <a:t> even if the question interrupted your mental review of </a:t>
            </a:r>
            <a:r>
              <a:rPr b="1" lang="en-US"/>
              <a:t>how much your back hurts</a:t>
            </a:r>
            <a:r>
              <a:rPr b="0" lang="en-US"/>
              <a:t>, </a:t>
            </a:r>
            <a:r>
              <a:rPr b="1" lang="en-US"/>
              <a:t>how upset you are about criticism just received from a friend, or how little sleep you’ve been getting? </a:t>
            </a:r>
            <a:r>
              <a:rPr b="0" lang="en-US"/>
              <a:t>Note: this may or mayn’t be true for you depending on the person asking and your relationship with them, including if they’re positive or always upbeat can impact your answer.</a:t>
            </a:r>
            <a:endParaRPr/>
          </a:p>
          <a:p>
            <a:pPr indent="-233308" lvl="0" marL="233308" rtl="0" algn="l">
              <a:lnSpc>
                <a:spcPct val="100000"/>
              </a:lnSpc>
              <a:spcBef>
                <a:spcPts val="0"/>
              </a:spcBef>
              <a:spcAft>
                <a:spcPts val="0"/>
              </a:spcAft>
              <a:buClr>
                <a:schemeClr val="dk1"/>
              </a:buClr>
              <a:buSzPts val="1200"/>
              <a:buFont typeface="Calibri"/>
              <a:buAutoNum type="arabicPeriod"/>
            </a:pPr>
            <a:r>
              <a:rPr b="1" lang="en-US"/>
              <a:t>Do I look fat in these jeans? </a:t>
            </a:r>
            <a:r>
              <a:rPr b="0" lang="en-US"/>
              <a:t>Is another question you might have heard or said.</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may defend yourself by pointing out that the untruths you tell in response to these questions are nobly motivated. They reveal your desire to </a:t>
            </a:r>
            <a:r>
              <a:rPr b="1" lang="en-US"/>
              <a:t>avoid boring, burdening</a:t>
            </a:r>
            <a:r>
              <a:rPr lang="en-US"/>
              <a:t>, or </a:t>
            </a:r>
            <a:r>
              <a:rPr b="1" lang="en-US"/>
              <a:t>hurting the person who asked the question</a:t>
            </a:r>
            <a:r>
              <a:rPr lang="en-US"/>
              <a:t>. You may add to your defense by pointing out that your less-than true answers to these questions </a:t>
            </a:r>
            <a:r>
              <a:rPr b="1" lang="en-US"/>
              <a:t>cannot possibly harm anyone</a:t>
            </a:r>
            <a:r>
              <a:rPr lang="en-US"/>
              <a:t>. And even the person who asks these questions may have little expectation of receiving a truthful answer. Typically, we </a:t>
            </a:r>
            <a:r>
              <a:rPr b="1" lang="en-US"/>
              <a:t>refer to these as White Lies</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Maybe you’re saying, yes, it’s true.  I do engage in the occasional white lie, but what about when the homeless person ask, </a:t>
            </a:r>
            <a:r>
              <a:rPr b="1" lang="en-US"/>
              <a:t>Can you spare a dollar </a:t>
            </a:r>
            <a:r>
              <a:rPr b="0" lang="en-US"/>
              <a:t>and you respond, </a:t>
            </a:r>
            <a:r>
              <a:rPr b="1" lang="en-US"/>
              <a:t>“Sorry I don’t have any cash.” </a:t>
            </a:r>
            <a:r>
              <a:rPr b="0" lang="en-US"/>
              <a:t>or </a:t>
            </a:r>
            <a:r>
              <a:rPr b="1" lang="en-US"/>
              <a:t>Is Ms X or Mr Y @ home when the solicitor calls </a:t>
            </a:r>
            <a:r>
              <a:rPr b="0" lang="en-US"/>
              <a:t>and you respond, “</a:t>
            </a:r>
            <a:r>
              <a:rPr b="1" lang="en-US"/>
              <a:t>No, he isn’t or no she isn’t.”</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i="1" lang="en-US"/>
              <a:t>These untruths are a bit </a:t>
            </a:r>
            <a:r>
              <a:rPr b="1" i="1" lang="en-US"/>
              <a:t>darker than white lies </a:t>
            </a:r>
            <a:r>
              <a:rPr b="0" i="1" lang="en-US"/>
              <a:t>so we color them </a:t>
            </a:r>
            <a:r>
              <a:rPr b="1" i="1" lang="en-US"/>
              <a:t>gray.  </a:t>
            </a:r>
            <a:r>
              <a:rPr b="0" i="1" lang="en-US"/>
              <a:t>Like white lies, gray lies are </a:t>
            </a:r>
            <a:r>
              <a:rPr b="1" i="1" lang="en-US"/>
              <a:t>motivated to spare feelings</a:t>
            </a:r>
            <a:r>
              <a:rPr b="0" i="1" lang="en-US"/>
              <a:t>.  However, these answers are </a:t>
            </a:r>
            <a:r>
              <a:rPr b="1" i="1" lang="en-US"/>
              <a:t>shaped more by the desire to spare one’s own feelings </a:t>
            </a:r>
            <a:r>
              <a:rPr b="0" i="1" lang="en-US"/>
              <a:t>than by the intention to spare someone else’s. </a:t>
            </a:r>
            <a:endParaRPr/>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rPr b="1" lang="en-US"/>
              <a:t>Next slide: </a:t>
            </a:r>
            <a:r>
              <a:rPr b="0" i="1" lang="en-US"/>
              <a:t>what the different shades of truth mean. </a:t>
            </a:r>
            <a:endParaRPr b="1"/>
          </a:p>
          <a:p>
            <a:pPr indent="0" lvl="0" marL="0" rtl="0" algn="l">
              <a:lnSpc>
                <a:spcPct val="100000"/>
              </a:lnSpc>
              <a:spcBef>
                <a:spcPts val="0"/>
              </a:spcBef>
              <a:spcAft>
                <a:spcPts val="0"/>
              </a:spcAft>
              <a:buSzPts val="1400"/>
              <a:buNone/>
            </a:pPr>
            <a:r>
              <a:t/>
            </a:r>
            <a:endParaRPr b="0" i="1"/>
          </a:p>
        </p:txBody>
      </p:sp>
      <p:sp>
        <p:nvSpPr>
          <p:cNvPr id="699" name="Google Shape;699;p19: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0: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20: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Our daily social lives demand, and generally receive, repeated lubrication with a </a:t>
            </a:r>
            <a:r>
              <a:rPr b="1" lang="en-US"/>
              <a:t>certain amount of untruthfulness</a:t>
            </a:r>
            <a:r>
              <a:rPr lang="en-US"/>
              <a:t>, which keeps gears of </a:t>
            </a:r>
            <a:r>
              <a:rPr b="1" lang="en-US"/>
              <a:t>social interaction meshing smoothly</a:t>
            </a:r>
            <a:r>
              <a:rPr lang="en-US"/>
              <a:t>. Unfortunately, what </a:t>
            </a:r>
            <a:r>
              <a:rPr b="1" lang="en-US"/>
              <a:t>works so well in daily life does not serve the interests of science</a:t>
            </a:r>
            <a:r>
              <a:rPr lang="en-US"/>
              <a:t>. If answers to questions as matter-of-fact as those about “</a:t>
            </a:r>
            <a:r>
              <a:rPr b="1" lang="en-US"/>
              <a:t>how are you doing” </a:t>
            </a:r>
            <a:r>
              <a:rPr b="0" lang="en-US"/>
              <a:t>or “</a:t>
            </a:r>
            <a:r>
              <a:rPr b="1" lang="en-US"/>
              <a:t>do I look fat in these jeans”,</a:t>
            </a:r>
            <a:r>
              <a:rPr lang="en-US"/>
              <a:t> what should we assume about the limits of what can be learned from question-asking research on topics as highly charged as a person’s racial attitudes or other forms of bias? </a:t>
            </a:r>
            <a:r>
              <a:rPr b="1" lang="en-US"/>
              <a:t>P 31</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lang="en-US"/>
              <a:t>*Revisiting the open question: </a:t>
            </a:r>
            <a:r>
              <a:rPr b="0" i="1" lang="en-US"/>
              <a:t>When you are asked questions, how often do you give answers that you know are untrue? If you responded “rarely” or “never”, perhaps you are now ready to grant that it might be more often than that. </a:t>
            </a:r>
            <a:r>
              <a:rPr b="0" i="0" lang="en-US"/>
              <a:t>Which leads us to ask: </a:t>
            </a:r>
            <a:r>
              <a:rPr b="1" i="0" lang="en-US"/>
              <a:t>Do you think you are biased against people of other races or ethnicities? </a:t>
            </a:r>
            <a:r>
              <a:rPr b="0" i="0" lang="en-US"/>
              <a:t>Given what you’ve learned about the limits of honesty, in thinking about your answer you might want to ask yourself: </a:t>
            </a:r>
            <a:r>
              <a:rPr b="1" i="0" lang="en-US"/>
              <a:t>How truthful will I be in responding to questions about racial beliefs and attitudes? </a:t>
            </a:r>
            <a:endParaRPr/>
          </a:p>
          <a:p>
            <a:pPr indent="0" lvl="0" marL="0" rtl="0" algn="l">
              <a:lnSpc>
                <a:spcPct val="100000"/>
              </a:lnSpc>
              <a:spcBef>
                <a:spcPts val="0"/>
              </a:spcBef>
              <a:spcAft>
                <a:spcPts val="0"/>
              </a:spcAft>
              <a:buSzPts val="1400"/>
              <a:buNone/>
            </a:pPr>
            <a:r>
              <a:t/>
            </a:r>
            <a:endParaRPr b="1" i="0"/>
          </a:p>
          <a:p>
            <a:pPr indent="0" lvl="0" marL="0" rtl="0" algn="l">
              <a:lnSpc>
                <a:spcPct val="100000"/>
              </a:lnSpc>
              <a:spcBef>
                <a:spcPts val="0"/>
              </a:spcBef>
              <a:spcAft>
                <a:spcPts val="0"/>
              </a:spcAft>
              <a:buSzPts val="1400"/>
              <a:buNone/>
            </a:pPr>
            <a:r>
              <a:rPr b="1" i="0" lang="en-US"/>
              <a:t>*</a:t>
            </a:r>
            <a:r>
              <a:rPr b="1" i="1" lang="en-US"/>
              <a:t>Next slide: </a:t>
            </a:r>
            <a:r>
              <a:rPr b="0" i="1" lang="en-US"/>
              <a:t>Colorless Lies</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p:txBody>
      </p:sp>
      <p:sp>
        <p:nvSpPr>
          <p:cNvPr id="708" name="Google Shape;708;p20: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2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21: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b="0" i="1"/>
          </a:p>
        </p:txBody>
      </p:sp>
      <p:sp>
        <p:nvSpPr>
          <p:cNvPr id="724" name="Google Shape;724;p21: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2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22: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Let’s gain some self-awareness.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*Next slide: </a:t>
            </a:r>
            <a:r>
              <a:rPr b="1" lang="en-US"/>
              <a:t>“Not that anything is wrong with that”</a:t>
            </a:r>
            <a:endParaRPr/>
          </a:p>
        </p:txBody>
      </p:sp>
      <p:sp>
        <p:nvSpPr>
          <p:cNvPr id="732" name="Google Shape;732;p22: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2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23: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Have you ever said this phrase on the slide? </a:t>
            </a:r>
            <a:r>
              <a:rPr b="0" lang="en-US"/>
              <a:t>*Share Seinfield ep. 57 about Jerry &amp; George pretending to be lovers for the benefit of a woman eavesdropping, only to find out that she’s actually a reporter who believes them and intends to “out” Jerry in her newspaper. Trying to clear up the mistake, Jerry &amp; George repeatedly  try to persuade her that they’re not really gay, while repeatedly adding the qualification: “</a:t>
            </a:r>
            <a:r>
              <a:rPr b="1" i="1" lang="en-US"/>
              <a:t>Not that anything is wrong with that. </a:t>
            </a:r>
            <a:endParaRPr/>
          </a:p>
          <a:p>
            <a:pPr indent="0" lvl="0" marL="0" rtl="0" algn="l">
              <a:lnSpc>
                <a:spcPct val="100000"/>
              </a:lnSpc>
              <a:spcBef>
                <a:spcPts val="0"/>
              </a:spcBef>
              <a:spcAft>
                <a:spcPts val="0"/>
              </a:spcAft>
              <a:buSzPts val="1400"/>
              <a:buNone/>
            </a:pPr>
            <a:r>
              <a:t/>
            </a:r>
            <a:endParaRPr b="1" i="1"/>
          </a:p>
          <a:p>
            <a:pPr indent="0" lvl="0" marL="0" rtl="0" algn="l">
              <a:lnSpc>
                <a:spcPct val="100000"/>
              </a:lnSpc>
              <a:spcBef>
                <a:spcPts val="0"/>
              </a:spcBef>
              <a:spcAft>
                <a:spcPts val="0"/>
              </a:spcAft>
              <a:buSzPts val="1400"/>
              <a:buNone/>
            </a:pPr>
            <a:r>
              <a:rPr b="1" lang="en-US"/>
              <a:t>Ask: </a:t>
            </a:r>
            <a:r>
              <a:rPr b="0" lang="en-US"/>
              <a:t>has anyone ever said this? If so, what was it in reference to? *Share personal story at the Mexican restaurant with Nikki.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Even if you’re not familiar with the sitcom or its characters, it’s easy to recognize that the humor in that oft-repeated line derives from a contradiction: </a:t>
            </a:r>
            <a:r>
              <a:rPr b="1" i="1" lang="en-US"/>
              <a:t>While contemporary attitudes toward homosexuality may have come so far that in many of our minds there’s everything right with being gay (Jerry and George can even pretend to be gay), the very need for the denial signals that at some level, many of us must believe that there’s something wrong with it. </a:t>
            </a:r>
            <a:endParaRPr/>
          </a:p>
          <a:p>
            <a:pPr indent="0" lvl="0" marL="0" rtl="0" algn="l">
              <a:lnSpc>
                <a:spcPct val="100000"/>
              </a:lnSpc>
              <a:spcBef>
                <a:spcPts val="0"/>
              </a:spcBef>
              <a:spcAft>
                <a:spcPts val="0"/>
              </a:spcAft>
              <a:buSzPts val="1400"/>
              <a:buNone/>
            </a:pPr>
            <a:r>
              <a:t/>
            </a:r>
            <a:endParaRPr b="1" i="1"/>
          </a:p>
          <a:p>
            <a:pPr indent="0" lvl="0" marL="0" rtl="0" algn="l">
              <a:lnSpc>
                <a:spcPct val="100000"/>
              </a:lnSpc>
              <a:spcBef>
                <a:spcPts val="0"/>
              </a:spcBef>
              <a:spcAft>
                <a:spcPts val="0"/>
              </a:spcAft>
              <a:buSzPts val="1400"/>
              <a:buNone/>
            </a:pPr>
            <a:r>
              <a:rPr b="1" i="1" lang="en-US"/>
              <a:t>Next slide</a:t>
            </a:r>
            <a:r>
              <a:rPr b="0" i="1" lang="en-US"/>
              <a:t>: introduce </a:t>
            </a:r>
            <a:r>
              <a:rPr b="1" i="1" lang="en-US"/>
              <a:t>reflective &amp; automatic mind</a:t>
            </a:r>
            <a:endParaRPr b="1"/>
          </a:p>
        </p:txBody>
      </p:sp>
      <p:sp>
        <p:nvSpPr>
          <p:cNvPr id="740" name="Google Shape;740;p23: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2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24: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Our </a:t>
            </a:r>
            <a:r>
              <a:rPr b="1" lang="en-US"/>
              <a:t>preferences</a:t>
            </a:r>
            <a:r>
              <a:rPr lang="en-US"/>
              <a:t>, what and whom </a:t>
            </a:r>
            <a:r>
              <a:rPr b="1" lang="en-US"/>
              <a:t>we favor </a:t>
            </a:r>
            <a:r>
              <a:rPr lang="en-US"/>
              <a:t>or </a:t>
            </a:r>
            <a:r>
              <a:rPr b="1" lang="en-US"/>
              <a:t>reject</a:t>
            </a:r>
            <a:r>
              <a:rPr lang="en-US"/>
              <a:t>, </a:t>
            </a:r>
            <a:r>
              <a:rPr b="1" lang="en-US"/>
              <a:t>nurture</a:t>
            </a:r>
            <a:r>
              <a:rPr lang="en-US"/>
              <a:t> or </a:t>
            </a:r>
            <a:r>
              <a:rPr b="1" lang="en-US"/>
              <a:t>thwart</a:t>
            </a:r>
            <a:r>
              <a:rPr lang="en-US"/>
              <a:t>, </a:t>
            </a:r>
            <a:r>
              <a:rPr b="1" lang="en-US"/>
              <a:t>approach </a:t>
            </a:r>
            <a:r>
              <a:rPr lang="en-US"/>
              <a:t>or </a:t>
            </a:r>
            <a:r>
              <a:rPr b="1" lang="en-US"/>
              <a:t>avoid</a:t>
            </a:r>
            <a:r>
              <a:rPr lang="en-US"/>
              <a:t>, can </a:t>
            </a:r>
            <a:r>
              <a:rPr b="1" lang="en-US"/>
              <a:t>take different forms</a:t>
            </a:r>
            <a:r>
              <a:rPr lang="en-US"/>
              <a:t>. For the </a:t>
            </a:r>
            <a:r>
              <a:rPr b="1" lang="en-US"/>
              <a:t>purpose of building theories </a:t>
            </a:r>
            <a:r>
              <a:rPr lang="en-US"/>
              <a:t>and </a:t>
            </a:r>
            <a:r>
              <a:rPr b="1" lang="en-US"/>
              <a:t>conducting research</a:t>
            </a:r>
            <a:r>
              <a:rPr lang="en-US"/>
              <a:t>, psychologists routinely speak about two systems that </a:t>
            </a:r>
            <a:r>
              <a:rPr b="1" lang="en-US"/>
              <a:t>characterize the mind</a:t>
            </a:r>
            <a:r>
              <a:rPr lang="en-US"/>
              <a:t>: </a:t>
            </a:r>
            <a:r>
              <a:rPr b="1" lang="en-US"/>
              <a:t>reflective </a:t>
            </a:r>
            <a:r>
              <a:rPr b="0" lang="en-US"/>
              <a:t>and </a:t>
            </a:r>
            <a:r>
              <a:rPr b="1" lang="en-US"/>
              <a:t>automatic.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Reflective or conscious </a:t>
            </a:r>
            <a:r>
              <a:rPr b="0" lang="en-US"/>
              <a:t>side of Jerry’s mind is indeed gay-friendly, and he can honestly say that he believes there’s nothing wrong with being gay. But Jerry is also the product of a culture that has for centuries treated homosexuality to be at best an unfortunate psychological disorder, and more likely an abomination. If Jerry’s </a:t>
            </a:r>
            <a:r>
              <a:rPr b="1" lang="en-US"/>
              <a:t>automatic, less conscious </a:t>
            </a:r>
            <a:r>
              <a:rPr b="0" lang="en-US"/>
              <a:t>mind makes this simple yet culturally potent association </a:t>
            </a:r>
            <a:r>
              <a:rPr b="1" lang="en-US"/>
              <a:t>(</a:t>
            </a:r>
            <a:r>
              <a:rPr b="1" i="1" lang="en-US"/>
              <a:t>gay = sinful), </a:t>
            </a:r>
            <a:r>
              <a:rPr b="1" i="0" lang="en-US"/>
              <a:t>surely this will influence his own thoughts and behavior. </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rPr b="0" i="1" lang="en-US"/>
              <a:t>*Breakdown </a:t>
            </a:r>
            <a:r>
              <a:rPr b="1" i="1" lang="en-US"/>
              <a:t>Reflective </a:t>
            </a:r>
            <a:r>
              <a:rPr b="0" i="1" lang="en-US"/>
              <a:t>and </a:t>
            </a:r>
            <a:r>
              <a:rPr b="1" i="1" lang="en-US"/>
              <a:t>Automatic  </a:t>
            </a:r>
            <a:r>
              <a:rPr b="0" i="0" lang="en-US"/>
              <a:t>mind on next slides…</a:t>
            </a:r>
            <a:endParaRPr b="1" i="1"/>
          </a:p>
        </p:txBody>
      </p:sp>
      <p:sp>
        <p:nvSpPr>
          <p:cNvPr id="746" name="Google Shape;746;p24: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25: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We know our reflective preferences quite well, especially when they concern matters important to us. For example, we can voice our </a:t>
            </a:r>
            <a:r>
              <a:rPr b="1" lang="en-US"/>
              <a:t>religious beliefs or the lack thereof</a:t>
            </a:r>
            <a:r>
              <a:rPr b="0" lang="en-US"/>
              <a:t>. We can </a:t>
            </a:r>
            <a:r>
              <a:rPr b="1" lang="en-US"/>
              <a:t>articulate why a particular candidate for political office is the right or wrong choice</a:t>
            </a:r>
            <a:r>
              <a:rPr b="0" lang="en-US"/>
              <a:t>.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Consciously, we can even make statements that are cognitively and emotionally complex such as “</a:t>
            </a:r>
            <a:r>
              <a:rPr b="0" i="1" lang="en-US"/>
              <a:t>Although I would probably gain by the election of candidate X , I will vote for candidate Y, whom I regard to be </a:t>
            </a:r>
            <a:r>
              <a:rPr b="1" i="1" lang="en-US"/>
              <a:t>better for the country as a whole</a:t>
            </a:r>
            <a:r>
              <a:rPr b="0" i="1" lang="en-US"/>
              <a:t>.”  </a:t>
            </a:r>
            <a:r>
              <a:rPr b="0" i="0" lang="en-US"/>
              <a:t>Sometimes such beliefs and preferences  are also mirrored in actions. “Thinking is for doing” says psychologist William James (reference quote on slide). </a:t>
            </a:r>
            <a:endParaRPr/>
          </a:p>
        </p:txBody>
      </p:sp>
      <p:sp>
        <p:nvSpPr>
          <p:cNvPr id="755" name="Google Shape;755;p25: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26: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26: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Contrary to the “reflective” side of our mind, the “</a:t>
            </a:r>
            <a:r>
              <a:rPr b="1" lang="en-US"/>
              <a:t>automatic” side is </a:t>
            </a:r>
            <a:r>
              <a:rPr b="1" i="1" lang="en-US"/>
              <a:t>“a stranger to us</a:t>
            </a:r>
            <a:r>
              <a:rPr b="0" i="1" lang="en-US"/>
              <a:t>.”  </a:t>
            </a:r>
            <a:r>
              <a:rPr b="0" i="0" lang="en-US"/>
              <a:t>We implicitly know something or feel a certain way, and often these thoughts and feelings are reflected in our actions too, the difference being that </a:t>
            </a:r>
            <a:r>
              <a:rPr b="1" i="0" lang="en-US"/>
              <a:t>we can’t always explain these actions</a:t>
            </a:r>
            <a:r>
              <a:rPr b="0" i="0" lang="en-US"/>
              <a:t>, and they are at times completely </a:t>
            </a:r>
            <a:r>
              <a:rPr b="1" i="0" lang="en-US"/>
              <a:t>at odds with our conscious intentions. </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rPr b="0" i="0" lang="en-US"/>
              <a:t>*Next slide: share the professor buying the Porsche instead of the Volvo station wagon</a:t>
            </a:r>
            <a:endParaRPr b="0"/>
          </a:p>
        </p:txBody>
      </p:sp>
      <p:sp>
        <p:nvSpPr>
          <p:cNvPr id="764" name="Google Shape;764;p26: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27: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27: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Share an example to show the difference between an automatic and reflective mind…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Story from book: </a:t>
            </a:r>
            <a:r>
              <a:rPr lang="en-US"/>
              <a:t>I learned about a </a:t>
            </a:r>
            <a:r>
              <a:rPr b="1" lang="en-US"/>
              <a:t>business school professor</a:t>
            </a:r>
            <a:r>
              <a:rPr lang="en-US"/>
              <a:t>, a </a:t>
            </a:r>
            <a:r>
              <a:rPr b="1" lang="en-US"/>
              <a:t>savvy teacher of negotiation </a:t>
            </a:r>
            <a:r>
              <a:rPr b="0" lang="en-US"/>
              <a:t>no</a:t>
            </a:r>
            <a:r>
              <a:rPr b="1" lang="en-US"/>
              <a:t> </a:t>
            </a:r>
            <a:r>
              <a:rPr lang="en-US"/>
              <a:t>less, who went to a dealership to purchase a new car. A person with a growing family, he left the house intending to </a:t>
            </a:r>
            <a:r>
              <a:rPr b="1" lang="en-US"/>
              <a:t>buy a sensible family car</a:t>
            </a:r>
            <a:r>
              <a:rPr lang="en-US"/>
              <a:t>, </a:t>
            </a:r>
            <a:r>
              <a:rPr b="1" lang="en-US"/>
              <a:t>good for transporting the dog, the groceries, and the kids</a:t>
            </a:r>
            <a:r>
              <a:rPr lang="en-US"/>
              <a:t>. </a:t>
            </a:r>
            <a:r>
              <a:rPr b="1" lang="en-US"/>
              <a:t>Ask audience: </a:t>
            </a:r>
            <a:r>
              <a:rPr b="0" lang="en-US"/>
              <a:t>what type of car do you think he should get? Then say, lets go with a Volvo station wagon, perhaps? A few hours later, he found himself pulling into his driveway in a </a:t>
            </a:r>
            <a:r>
              <a:rPr b="1" lang="en-US"/>
              <a:t>sporty red Porsche</a:t>
            </a:r>
            <a:r>
              <a:rPr b="0" lang="en-US"/>
              <a:t>! </a:t>
            </a:r>
            <a:r>
              <a:rPr b="1" lang="en-US"/>
              <a:t>What caused the gap between the professor’s reflective intention and his actual behavior?</a:t>
            </a:r>
            <a:r>
              <a:rPr b="0" lang="en-US"/>
              <a:t> Even more, why didn’t he know all along what his final choice was going to be?</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This is a common experience: We often find ourselves </a:t>
            </a:r>
            <a:r>
              <a:rPr b="1" lang="en-US"/>
              <a:t>attracted to things (and people too) on the basis of color, and shape and style, features that appeal to preferences that lie below the surface</a:t>
            </a:r>
            <a:r>
              <a:rPr b="0" lang="en-US"/>
              <a:t>, while we are </a:t>
            </a:r>
            <a:r>
              <a:rPr b="1" lang="en-US"/>
              <a:t>indifferent to the more sensible features that are more rational</a:t>
            </a:r>
            <a:r>
              <a:rPr b="0" lang="en-US"/>
              <a:t>. For example, we choose a car because it’s sleek rather than for its repair record or a house for its French-lilac color rather than its energy efficiency.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Every day, </a:t>
            </a:r>
            <a:r>
              <a:rPr b="1" lang="en-US"/>
              <a:t>“automatic” preferences steer us toward less conscious decisions</a:t>
            </a:r>
            <a:r>
              <a:rPr b="0" lang="en-US"/>
              <a:t>, but they are hard to explain because they remain impervious to the probes of conscious motivation. Thus we may expound at great length on the virtues of the things we think we ought to prefer (the tanklike safety of a Volvo), but when it comes to making a choice, our rationality (which tells us buy the Volvo) is often no match for our automatic preference (which says, Nope, I want that red-hot sporty Porsche).</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Another theory used to describe this phenomenon is </a:t>
            </a:r>
            <a:r>
              <a:rPr b="1" lang="en-US"/>
              <a:t>Dissonance (next slide)</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a:p>
        </p:txBody>
      </p:sp>
      <p:sp>
        <p:nvSpPr>
          <p:cNvPr id="773" name="Google Shape;773;p27: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2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28: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Quote on the slide was formulated in the mid-1950’s by Leon Festinger, a brilliant social psychologist (example of the Reflective and Automatic mind).</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Next slide: </a:t>
            </a:r>
            <a:r>
              <a:rPr b="0" lang="en-US"/>
              <a:t>transition to stereotypes</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a:p>
        </p:txBody>
      </p:sp>
      <p:sp>
        <p:nvSpPr>
          <p:cNvPr id="779" name="Google Shape;779;p28: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2: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Today is about </a:t>
            </a:r>
            <a:r>
              <a:rPr b="1" lang="en-US"/>
              <a:t>exposure &amp; awareness.  </a:t>
            </a:r>
            <a:r>
              <a:rPr lang="en-US"/>
              <a:t>Interactive activities are built into this course, but more importantly, allow yourself to </a:t>
            </a:r>
            <a:r>
              <a:rPr b="1" lang="en-US"/>
              <a:t>absorb &amp; reflect</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will need paper and pencil.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Next slide: </a:t>
            </a:r>
            <a:r>
              <a:rPr b="0" lang="en-US"/>
              <a:t>riddle</a:t>
            </a:r>
            <a:endParaRPr b="1"/>
          </a:p>
          <a:p>
            <a:pPr indent="0" lvl="0" marL="0" rtl="0" algn="l">
              <a:lnSpc>
                <a:spcPct val="100000"/>
              </a:lnSpc>
              <a:spcBef>
                <a:spcPts val="0"/>
              </a:spcBef>
              <a:spcAft>
                <a:spcPts val="0"/>
              </a:spcAft>
              <a:buSzPts val="1400"/>
              <a:buNone/>
            </a:pPr>
            <a:r>
              <a:t/>
            </a:r>
            <a:endParaRPr b="0"/>
          </a:p>
        </p:txBody>
      </p:sp>
      <p:sp>
        <p:nvSpPr>
          <p:cNvPr id="520" name="Google Shape;520;p2: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29: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29: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Next slide: </a:t>
            </a:r>
            <a:r>
              <a:rPr b="0" lang="en-US"/>
              <a:t>examples of sterotypes.</a:t>
            </a:r>
            <a:endParaRPr b="1"/>
          </a:p>
          <a:p>
            <a:pPr indent="0" lvl="0" marL="0" rtl="0" algn="l">
              <a:lnSpc>
                <a:spcPct val="100000"/>
              </a:lnSpc>
              <a:spcBef>
                <a:spcPts val="0"/>
              </a:spcBef>
              <a:spcAft>
                <a:spcPts val="0"/>
              </a:spcAft>
              <a:buSzPts val="1400"/>
              <a:buNone/>
            </a:pPr>
            <a:r>
              <a:t/>
            </a:r>
            <a:endParaRPr b="0"/>
          </a:p>
        </p:txBody>
      </p:sp>
      <p:sp>
        <p:nvSpPr>
          <p:cNvPr id="787" name="Google Shape;787;p29: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30: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30: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Ask:</a:t>
            </a:r>
            <a:r>
              <a:rPr b="1" lang="en-US"/>
              <a:t> Have you ever heard of these stereotypes? Do YOU believe them to be true? </a:t>
            </a:r>
            <a:r>
              <a:rPr lang="en-US"/>
              <a:t>Each of these captures an association that connects a group with an attribute. </a:t>
            </a:r>
            <a:r>
              <a:rPr lang="en-US" strike="noStrike"/>
              <a:t>The thing I want to point out is that almost any stereotype is true in “some” way. </a:t>
            </a:r>
            <a:r>
              <a:rPr b="1" lang="en-US" strike="noStrike"/>
              <a:t>Pp. 76-77, 87</a:t>
            </a:r>
            <a:endParaRPr/>
          </a:p>
          <a:p>
            <a:pPr indent="0" lvl="0" marL="0" rtl="0" algn="l">
              <a:lnSpc>
                <a:spcPct val="100000"/>
              </a:lnSpc>
              <a:spcBef>
                <a:spcPts val="0"/>
              </a:spcBef>
              <a:spcAft>
                <a:spcPts val="0"/>
              </a:spcAft>
              <a:buSzPts val="1400"/>
              <a:buNone/>
            </a:pPr>
            <a:r>
              <a:t/>
            </a:r>
            <a:endParaRPr b="1" strike="noStrike"/>
          </a:p>
          <a:p>
            <a:pPr indent="0" lvl="0" marL="0" rtl="0" algn="l">
              <a:lnSpc>
                <a:spcPct val="100000"/>
              </a:lnSpc>
              <a:spcBef>
                <a:spcPts val="0"/>
              </a:spcBef>
              <a:spcAft>
                <a:spcPts val="0"/>
              </a:spcAft>
              <a:buSzPts val="1400"/>
              <a:buNone/>
            </a:pPr>
            <a:r>
              <a:rPr b="1" lang="en-US" strike="noStrike"/>
              <a:t>Boston drivers/The coast</a:t>
            </a:r>
            <a:endParaRPr strike="sngStrike"/>
          </a:p>
        </p:txBody>
      </p:sp>
      <p:sp>
        <p:nvSpPr>
          <p:cNvPr id="796" name="Google Shape;796;p30: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3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31: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i="0" lang="en-US"/>
              <a:t>Here is another illustration of the tendency to think in stereotypes. For each of the five traits listed on the left, do you see that trait as a better description of the first or second group named to the right?</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rPr b="0" i="0" lang="en-US"/>
              <a:t>Any yes answer suggests that you posses a stereotype that, undoubtedly, many others also have. It’s true that possessing these stereotypes doesn’t mean that you will use them when you are making judgments about individual people, or that you will make important decisions based on them. For ex.  A corporate manager may believe that the leader=male stereotype is generally valid but may still be able to recognize that a specific woman who has outstanding leadership potential  would be a great candidate for an executive position. At the same time, the bar she would have to clear might be higher than for men competing for the same position.</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t/>
            </a:r>
            <a:endParaRPr b="1" i="0"/>
          </a:p>
        </p:txBody>
      </p:sp>
      <p:sp>
        <p:nvSpPr>
          <p:cNvPr id="804" name="Google Shape;804;p31: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3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32: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Ask: </a:t>
            </a:r>
            <a:r>
              <a:rPr b="0" lang="en-US"/>
              <a:t>Why do we stereotype? According to Gordon Allport’s 1954 book </a:t>
            </a:r>
            <a:r>
              <a:rPr b="0" i="1" lang="en-US"/>
              <a:t>The Nature of Prejudice. </a:t>
            </a:r>
            <a:r>
              <a:rPr b="0" i="0" lang="en-US"/>
              <a:t>Allport wrote: </a:t>
            </a:r>
            <a:r>
              <a:rPr b="0" i="1" lang="en-US"/>
              <a:t>“The human mind must think with aid of categories…Once formed, categories are basis for normal prejudgment. We cannot possibly avoid this process. Orderly living depends on it.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*Share Malcom Gladwell’s quote after taking the IAT on the next slide </a:t>
            </a:r>
            <a:endParaRPr/>
          </a:p>
          <a:p>
            <a:pPr indent="0" lvl="0" marL="0" rtl="0" algn="l">
              <a:lnSpc>
                <a:spcPct val="100000"/>
              </a:lnSpc>
              <a:spcBef>
                <a:spcPts val="0"/>
              </a:spcBef>
              <a:spcAft>
                <a:spcPts val="0"/>
              </a:spcAft>
              <a:buSzPts val="1400"/>
              <a:buNone/>
            </a:pPr>
            <a:r>
              <a:t/>
            </a:r>
            <a:endParaRPr b="0"/>
          </a:p>
        </p:txBody>
      </p:sp>
      <p:sp>
        <p:nvSpPr>
          <p:cNvPr id="812" name="Google Shape;812;p32: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3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33: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i="0" lang="en-US"/>
              <a:t>Presently adaptive: </a:t>
            </a:r>
            <a:r>
              <a:rPr b="0" i="1" lang="en-US"/>
              <a:t>people derive a </a:t>
            </a:r>
            <a:r>
              <a:rPr b="1" i="1" lang="en-US"/>
              <a:t>useful self-esteem boost </a:t>
            </a:r>
            <a:r>
              <a:rPr b="0" i="1" lang="en-US"/>
              <a:t>because stereotypes allow them to see their own group as </a:t>
            </a:r>
            <a:r>
              <a:rPr b="1" i="1" lang="en-US"/>
              <a:t>superior to other groups</a:t>
            </a:r>
            <a:r>
              <a:rPr b="0" i="1" lang="en-US"/>
              <a:t>. Having unfavorable stereotypes of many other groups makes this fairly easy to do. </a:t>
            </a:r>
            <a:r>
              <a:rPr b="0" i="0" lang="en-US"/>
              <a:t>This theory is less compelling, in part because humans have so many other ways to boost self-esteem. </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rPr b="0" i="0" lang="en-US"/>
              <a:t>A new speculative theory of stereotyping that is also </a:t>
            </a:r>
            <a:r>
              <a:rPr b="1" i="0" lang="en-US"/>
              <a:t>presently adaptive </a:t>
            </a:r>
            <a:r>
              <a:rPr b="0" i="0" lang="en-US"/>
              <a:t>is that </a:t>
            </a:r>
            <a:r>
              <a:rPr b="0" i="1" lang="en-US"/>
              <a:t>stereotyping </a:t>
            </a:r>
            <a:r>
              <a:rPr b="1" i="1" lang="en-US"/>
              <a:t>allows us to perceive strangers as distinctive individuals </a:t>
            </a:r>
            <a:r>
              <a:rPr b="0" i="1" lang="en-US"/>
              <a:t>. </a:t>
            </a:r>
            <a:r>
              <a:rPr b="0" i="0" lang="en-US"/>
              <a:t>For ex. Take in consideration a </a:t>
            </a:r>
            <a:r>
              <a:rPr b="1" i="0" lang="en-US"/>
              <a:t>Black, Muslim, Sixtyish, French, lesbian professor. </a:t>
            </a:r>
            <a:r>
              <a:rPr b="0" i="0" lang="en-US"/>
              <a:t>Each of her six identifies carries its own set of stereotypic traits. Using one identifier at a time would mean seeing her only with the Black stereotype or only the Muslim stereotype, or only the stereotype for one of her other four category labels. </a:t>
            </a:r>
            <a:r>
              <a:rPr b="1" i="0" lang="en-US"/>
              <a:t>But processing her six identifiers together, all at once, let us conceive of a person who is distinctly different from anyone else we know. </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rPr b="0" i="0" lang="en-US"/>
              <a:t>This explanation is no different then “thin slices” or “sizing someone up. Imagine a person who walks past you while you wait to board an airplane. </a:t>
            </a:r>
            <a:r>
              <a:rPr b="1" i="0" lang="en-US"/>
              <a:t>Five identifiers </a:t>
            </a:r>
            <a:r>
              <a:rPr b="0" i="0" lang="en-US"/>
              <a:t>will almost be immediately available: </a:t>
            </a:r>
            <a:r>
              <a:rPr b="1" i="0" lang="en-US"/>
              <a:t>sex, age, race, height and weight. </a:t>
            </a:r>
            <a:r>
              <a:rPr b="0" i="1" lang="en-US"/>
              <a:t>*Clothing may permit us to add multiple other identifiers, perhaps including income, social class, religion, ethnicity, and occupation. </a:t>
            </a:r>
            <a:endParaRPr/>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rPr b="0" i="0" lang="en-US"/>
              <a:t>When our minds automatically </a:t>
            </a:r>
            <a:r>
              <a:rPr b="1" i="0" lang="en-US"/>
              <a:t>activate all these stereotypes at once</a:t>
            </a:r>
            <a:r>
              <a:rPr b="0" i="0" lang="en-US"/>
              <a:t>, we get a rich, </a:t>
            </a:r>
            <a:r>
              <a:rPr b="1" i="0" lang="en-US"/>
              <a:t>complex perception of the person</a:t>
            </a:r>
            <a:r>
              <a:rPr b="0" i="0" lang="en-US"/>
              <a:t>, even though the passerby we are contemplating is a total stranger. After no more than a brief glance </a:t>
            </a:r>
            <a:r>
              <a:rPr b="1" i="0" lang="en-US"/>
              <a:t>we should be able to distinguish this passerby from just about everyone else in sight</a:t>
            </a:r>
            <a:r>
              <a:rPr b="0" i="0" lang="en-US"/>
              <a:t>, quite possibly distinct from everyone else in the airport. This is why we conclude that the mental virtuosity allows us to use stereotypes to perceive strangers as </a:t>
            </a:r>
            <a:r>
              <a:rPr b="1" i="1" lang="en-US"/>
              <a:t>distinctive individuals</a:t>
            </a:r>
            <a:r>
              <a:rPr b="0" i="1" lang="en-US"/>
              <a:t>. </a:t>
            </a:r>
            <a:endParaRPr/>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rPr lang="en-US"/>
              <a:t>Now that I’ve shared less harmful uses of stereotypes, lets explore when stereotypes are unfavorable, as many are, the forces that cause people to act in ways that conform to the stereotype applied to </a:t>
            </a:r>
            <a:r>
              <a:rPr b="1" lang="en-US"/>
              <a:t>different groups </a:t>
            </a:r>
            <a:r>
              <a:rPr lang="en-US"/>
              <a:t>can have damaging effects.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a great Segway to </a:t>
            </a:r>
            <a:r>
              <a:rPr b="1" lang="en-US"/>
              <a:t>the implicit association test (IAT)</a:t>
            </a:r>
            <a:r>
              <a:rPr b="0" lang="en-US"/>
              <a:t> – intro next slide</a:t>
            </a:r>
            <a:endParaRPr b="1"/>
          </a:p>
          <a:p>
            <a:pPr indent="0" lvl="0" marL="0" rtl="0" algn="l">
              <a:lnSpc>
                <a:spcPct val="100000"/>
              </a:lnSpc>
              <a:spcBef>
                <a:spcPts val="0"/>
              </a:spcBef>
              <a:spcAft>
                <a:spcPts val="0"/>
              </a:spcAft>
              <a:buSzPts val="1400"/>
              <a:buNone/>
            </a:pPr>
            <a:r>
              <a:t/>
            </a:r>
            <a:endParaRPr b="1" i="0"/>
          </a:p>
          <a:p>
            <a:pPr indent="0" lvl="0" marL="0" rtl="0" algn="l">
              <a:lnSpc>
                <a:spcPct val="100000"/>
              </a:lnSpc>
              <a:spcBef>
                <a:spcPts val="0"/>
              </a:spcBef>
              <a:spcAft>
                <a:spcPts val="0"/>
              </a:spcAft>
              <a:buSzPts val="1400"/>
              <a:buNone/>
            </a:pPr>
            <a:r>
              <a:t/>
            </a:r>
            <a:endParaRPr b="0"/>
          </a:p>
        </p:txBody>
      </p:sp>
      <p:sp>
        <p:nvSpPr>
          <p:cNvPr id="820" name="Google Shape;820;p33: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3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34: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a:t>
            </a:r>
            <a:r>
              <a:rPr b="0" i="1" lang="en-US"/>
              <a:t>hidden biases are </a:t>
            </a:r>
            <a:r>
              <a:rPr b="1" i="1" lang="en-US"/>
              <a:t>bits of knowledge about social groups</a:t>
            </a:r>
            <a:r>
              <a:rPr b="0" i="1" lang="en-US"/>
              <a:t>. Once lodged in our minds, hidden biases CAN </a:t>
            </a:r>
            <a:r>
              <a:rPr b="1" i="1" lang="en-US"/>
              <a:t>influence our behavior </a:t>
            </a:r>
            <a:r>
              <a:rPr b="0" i="1" lang="en-US"/>
              <a:t>toward members of particular social groups, but can </a:t>
            </a:r>
            <a:r>
              <a:rPr b="1" i="1" lang="en-US"/>
              <a:t>remain oblivious to their influence</a:t>
            </a:r>
            <a:r>
              <a:rPr b="0" i="1" lang="en-US"/>
              <a: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*Share Malcom Gladwell’s response on the next slide </a:t>
            </a:r>
            <a:endParaRPr/>
          </a:p>
          <a:p>
            <a:pPr indent="0" lvl="0" marL="0" rtl="0" algn="l">
              <a:lnSpc>
                <a:spcPct val="100000"/>
              </a:lnSpc>
              <a:spcBef>
                <a:spcPts val="0"/>
              </a:spcBef>
              <a:spcAft>
                <a:spcPts val="0"/>
              </a:spcAft>
              <a:buSzPts val="1400"/>
              <a:buNone/>
            </a:pPr>
            <a:r>
              <a:t/>
            </a:r>
            <a:endParaRPr b="0"/>
          </a:p>
        </p:txBody>
      </p:sp>
      <p:sp>
        <p:nvSpPr>
          <p:cNvPr id="832" name="Google Shape;832;p34: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3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p35: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Malcolm Gladwell’s response after taking the IAT that he shared with Oprah.</a:t>
            </a:r>
            <a:endParaRPr b="0"/>
          </a:p>
        </p:txBody>
      </p:sp>
      <p:sp>
        <p:nvSpPr>
          <p:cNvPr id="841" name="Google Shape;841;p35: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36: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36: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Now, it’s time to gain some self-awareness. Are you ready to take your IAT?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*IAT’s on next slides</a:t>
            </a:r>
            <a:endParaRPr/>
          </a:p>
          <a:p>
            <a:pPr indent="0" lvl="0" marL="0" rtl="0" algn="l">
              <a:lnSpc>
                <a:spcPct val="100000"/>
              </a:lnSpc>
              <a:spcBef>
                <a:spcPts val="0"/>
              </a:spcBef>
              <a:spcAft>
                <a:spcPts val="0"/>
              </a:spcAft>
              <a:buSzPts val="1400"/>
              <a:buNone/>
            </a:pPr>
            <a:r>
              <a:t/>
            </a:r>
            <a:endParaRPr/>
          </a:p>
        </p:txBody>
      </p:sp>
      <p:sp>
        <p:nvSpPr>
          <p:cNvPr id="849" name="Google Shape;849;p36: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37: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37: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Everyone please pull out your cellphones or electronic devices.  It’s time to take your first IAT, the </a:t>
            </a:r>
            <a:r>
              <a:rPr b="1" lang="en-US"/>
              <a:t>flower-insect </a:t>
            </a:r>
            <a:r>
              <a:rPr b="0" lang="en-US"/>
              <a:t>test.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Instructions: </a:t>
            </a:r>
            <a:r>
              <a:rPr b="0" lang="en-US"/>
              <a:t>Speed is important; work as quickly as you can with the automatic side of your mind. Your results will not be accurate if you go to slow. If you make a mistake, you will see a red X and should rapidly make the other response to correct the error. Be sure to capture or write down your results at the end. </a:t>
            </a:r>
            <a:endParaRPr/>
          </a:p>
          <a:p>
            <a:pPr indent="0" lvl="0" marL="0" rtl="0" algn="l">
              <a:lnSpc>
                <a:spcPct val="100000"/>
              </a:lnSpc>
              <a:spcBef>
                <a:spcPts val="0"/>
              </a:spcBef>
              <a:spcAft>
                <a:spcPts val="0"/>
              </a:spcAft>
              <a:buSzPts val="1400"/>
              <a:buNone/>
            </a:pPr>
            <a:r>
              <a:rPr b="1" i="0" lang="en-US"/>
              <a:t>*This is </a:t>
            </a:r>
            <a:r>
              <a:rPr b="1" i="1" lang="en-US"/>
              <a:t>not a test of intellect, but of associations. </a:t>
            </a:r>
            <a:r>
              <a:rPr b="0" lang="en-US"/>
              <a:t>It can take between 3-5 mins (although the results will provide your preference, write down how long it took you).</a:t>
            </a:r>
            <a:r>
              <a:rPr b="1" lang="en-US"/>
              <a:t> Be sure to touch in the “red” and “blue” space </a:t>
            </a:r>
            <a:r>
              <a:rPr b="0" lang="en-US"/>
              <a:t>of the word you want to select and keep swiping after each section until results are given. *Don’t pause to overthink it.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Once they’re finished say: You have just completed the first version of what it called the Implicit Association Test (IAT). It’s effectiveness relies on the fact that your brain has stored </a:t>
            </a:r>
            <a:r>
              <a:rPr b="1" lang="en-US"/>
              <a:t>years of past experiences that you cannot set aside when you do the IAT’s sorting tasks. </a:t>
            </a:r>
            <a:r>
              <a:rPr b="0" lang="en-US"/>
              <a:t>For </a:t>
            </a:r>
            <a:r>
              <a:rPr b="1" lang="en-US"/>
              <a:t>flowers </a:t>
            </a:r>
            <a:r>
              <a:rPr b="0" lang="en-US"/>
              <a:t>and </a:t>
            </a:r>
            <a:r>
              <a:rPr b="1" lang="en-US"/>
              <a:t>insects, </a:t>
            </a:r>
            <a:r>
              <a:rPr b="0" lang="en-US"/>
              <a:t>this stored mental content is most likely to help you put flowers together with pleasant words while interfering with your pairing flowers with unpleasant words. Similarly, it will likely be easier for you to connect insects with unpleasant words and harder to connect them with pleasant words.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Now, lets move on to the </a:t>
            </a:r>
            <a:r>
              <a:rPr b="1" i="1" lang="en-US"/>
              <a:t>Race IAT</a:t>
            </a:r>
            <a:r>
              <a:rPr b="0" i="0" lang="en-US"/>
              <a:t> </a:t>
            </a:r>
            <a:endParaRPr b="0"/>
          </a:p>
        </p:txBody>
      </p:sp>
      <p:sp>
        <p:nvSpPr>
          <p:cNvPr id="857" name="Google Shape;857;p37: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3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38: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Now it’s time to take the </a:t>
            </a:r>
            <a:r>
              <a:rPr b="1" lang="en-US"/>
              <a:t>Race IAT. </a:t>
            </a:r>
            <a:r>
              <a:rPr b="0" lang="en-US"/>
              <a:t>It’ll show “moderate”, strong, no preference, etc.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b="1" lang="en-US"/>
              <a:t>percentages of test results after each slide</a:t>
            </a:r>
            <a:endParaRPr b="0"/>
          </a:p>
        </p:txBody>
      </p:sp>
      <p:sp>
        <p:nvSpPr>
          <p:cNvPr id="864" name="Google Shape;864;p38: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3: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Ask the audience: </a:t>
            </a:r>
            <a:r>
              <a:rPr b="1" lang="en-US"/>
              <a:t>How can this be?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Answer: </a:t>
            </a:r>
            <a:r>
              <a:rPr b="0" lang="en-US"/>
              <a:t>The surgeon is his mother. (Describe mindbug on next slide…)</a:t>
            </a:r>
            <a:endParaRPr/>
          </a:p>
        </p:txBody>
      </p:sp>
      <p:sp>
        <p:nvSpPr>
          <p:cNvPr id="528" name="Google Shape;528;p3: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39: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39: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The automatic White preference expressed on the Race IAT is now established as signaling discriminatory behavior, even among research participants who earnestly have egalitarian beliefs, believed to be true by the scientist also.</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Earlier, we read </a:t>
            </a:r>
            <a:r>
              <a:rPr b="1" lang="en-US"/>
              <a:t>Malcom Gladwell’s response.  </a:t>
            </a:r>
            <a:r>
              <a:rPr b="0" lang="en-US"/>
              <a:t>Without telling us your </a:t>
            </a:r>
            <a:r>
              <a:rPr b="1" lang="en-US"/>
              <a:t>results </a:t>
            </a:r>
            <a:r>
              <a:rPr b="0" lang="en-US"/>
              <a:t>(not unless you choose), what was your </a:t>
            </a:r>
            <a:r>
              <a:rPr b="1" lang="en-US"/>
              <a:t>reaction</a:t>
            </a:r>
            <a:r>
              <a:rPr b="0" lang="en-US"/>
              <a:t>? </a:t>
            </a:r>
            <a:r>
              <a:rPr b="0" i="1" lang="en-US"/>
              <a:t>What you thought. Surprised! Relieved!</a:t>
            </a:r>
            <a:endParaRPr b="0"/>
          </a:p>
        </p:txBody>
      </p:sp>
      <p:sp>
        <p:nvSpPr>
          <p:cNvPr id="871" name="Google Shape;871;p39: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40: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40: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Race=Harmful stereotype </a:t>
            </a:r>
            <a:endParaRPr/>
          </a:p>
          <a:p>
            <a:pPr indent="0" lvl="0" marL="0" rtl="0" algn="l">
              <a:lnSpc>
                <a:spcPct val="100000"/>
              </a:lnSpc>
              <a:spcBef>
                <a:spcPts val="0"/>
              </a:spcBef>
              <a:spcAft>
                <a:spcPts val="0"/>
              </a:spcAft>
              <a:buSzPts val="1400"/>
              <a:buNone/>
            </a:pPr>
            <a:r>
              <a:rPr b="0" lang="en-US"/>
              <a:t>It’ll show “moderate”, strong, no preference, etc. </a:t>
            </a:r>
            <a:endParaRPr/>
          </a:p>
          <a:p>
            <a:pPr indent="0" lvl="0" marL="0" rtl="0" algn="l">
              <a:lnSpc>
                <a:spcPct val="100000"/>
              </a:lnSpc>
              <a:spcBef>
                <a:spcPts val="0"/>
              </a:spcBef>
              <a:spcAft>
                <a:spcPts val="0"/>
              </a:spcAft>
              <a:buSzPts val="1400"/>
              <a:buNone/>
            </a:pPr>
            <a:r>
              <a:t/>
            </a:r>
            <a:endParaRPr b="0"/>
          </a:p>
        </p:txBody>
      </p:sp>
      <p:sp>
        <p:nvSpPr>
          <p:cNvPr id="880" name="Google Shape;880;p40: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4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41: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One thing to note is </a:t>
            </a:r>
            <a:r>
              <a:rPr b="0" i="1" lang="en-US"/>
              <a:t>you may have noticed that, rather than using images of modern weapons, this race-weapons IAT used pictures of weapons from past centuries: axes, swords, cannons and pistols. This was done deliberately , so as to undermine the race stereotype by setting aside the kinds of weapons that are stereotypically associated with present-day urban crime.  The weapons chosen for this test actually have strong historical associations with European cultures, meaning that their use in the test might favor </a:t>
            </a:r>
            <a:r>
              <a:rPr b="1" i="1" lang="en-US"/>
              <a:t>White=weapons association.</a:t>
            </a:r>
            <a:endParaRPr/>
          </a:p>
          <a:p>
            <a:pPr indent="0" lvl="0" marL="0" rtl="0" algn="l">
              <a:lnSpc>
                <a:spcPct val="100000"/>
              </a:lnSpc>
              <a:spcBef>
                <a:spcPts val="0"/>
              </a:spcBef>
              <a:spcAft>
                <a:spcPts val="0"/>
              </a:spcAft>
              <a:buSzPts val="1400"/>
              <a:buNone/>
            </a:pPr>
            <a:r>
              <a:t/>
            </a:r>
            <a:endParaRPr b="1" i="1"/>
          </a:p>
          <a:p>
            <a:pPr indent="0" lvl="0" marL="0" rtl="0" algn="l">
              <a:lnSpc>
                <a:spcPct val="100000"/>
              </a:lnSpc>
              <a:spcBef>
                <a:spcPts val="0"/>
              </a:spcBef>
              <a:spcAft>
                <a:spcPts val="0"/>
              </a:spcAft>
              <a:buSzPts val="1400"/>
              <a:buNone/>
            </a:pPr>
            <a:r>
              <a:rPr b="1" i="0" lang="en-US"/>
              <a:t>*Discuss article sent for pre-work. </a:t>
            </a:r>
            <a:r>
              <a:rPr b="0" i="0" lang="en-US"/>
              <a:t>“Two sisters stabbed, </a:t>
            </a:r>
            <a:r>
              <a:rPr b="1" i="0" lang="en-US"/>
              <a:t>one died (Nia Wilson), </a:t>
            </a:r>
            <a:r>
              <a:rPr b="0" i="0" lang="en-US"/>
              <a:t>one survived and </a:t>
            </a:r>
            <a:r>
              <a:rPr b="1" i="0" lang="en-US"/>
              <a:t>media showed a pic of the deceased holding a gun or cellphone case that looked like a gun. </a:t>
            </a:r>
            <a:endParaRPr b="1" i="0"/>
          </a:p>
        </p:txBody>
      </p:sp>
      <p:sp>
        <p:nvSpPr>
          <p:cNvPr id="887" name="Google Shape;887;p41: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4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p42: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The </a:t>
            </a:r>
            <a:r>
              <a:rPr b="1" lang="en-US"/>
              <a:t>Gender-Career test</a:t>
            </a:r>
            <a:endParaRPr b="1"/>
          </a:p>
          <a:p>
            <a:pPr indent="0" lvl="0" marL="0" rtl="0" algn="l">
              <a:lnSpc>
                <a:spcPct val="100000"/>
              </a:lnSpc>
              <a:spcBef>
                <a:spcPts val="0"/>
              </a:spcBef>
              <a:spcAft>
                <a:spcPts val="0"/>
              </a:spcAft>
              <a:buSzPts val="1400"/>
              <a:buNone/>
            </a:pPr>
            <a:r>
              <a:rPr b="0" lang="en-US"/>
              <a:t>It’ll show “moderate”, strong, no preference, etc. </a:t>
            </a:r>
            <a:endParaRPr b="0"/>
          </a:p>
          <a:p>
            <a:pPr indent="0" lvl="0" marL="0" rtl="0" algn="l">
              <a:lnSpc>
                <a:spcPct val="100000"/>
              </a:lnSpc>
              <a:spcBef>
                <a:spcPts val="0"/>
              </a:spcBef>
              <a:spcAft>
                <a:spcPts val="0"/>
              </a:spcAft>
              <a:buSzPts val="1400"/>
              <a:buNone/>
            </a:pPr>
            <a:r>
              <a:t/>
            </a:r>
            <a:endParaRPr b="0"/>
          </a:p>
        </p:txBody>
      </p:sp>
      <p:sp>
        <p:nvSpPr>
          <p:cNvPr id="896" name="Google Shape;896;p42: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4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p43: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The </a:t>
            </a:r>
            <a:r>
              <a:rPr b="1" lang="en-US"/>
              <a:t>Gender-Career test. </a:t>
            </a:r>
            <a:r>
              <a:rPr b="0" lang="en-US"/>
              <a:t>For those looking for the silver lining to this rather discouraging news, there’s optimism in the data from various age groups of test takers. Decade by decade, the younger the test takers are, the weaker this automatic gender bias.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Next slide: </a:t>
            </a:r>
            <a:r>
              <a:rPr b="0" i="1" lang="en-US"/>
              <a:t>Why does hidden biases of good people matter</a:t>
            </a:r>
            <a:endParaRPr b="1"/>
          </a:p>
        </p:txBody>
      </p:sp>
      <p:sp>
        <p:nvSpPr>
          <p:cNvPr id="903" name="Google Shape;903;p43: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4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p44: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Ask audience the question on the slide first.</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Follow-up response:</a:t>
            </a:r>
            <a:endParaRPr/>
          </a:p>
          <a:p>
            <a:pPr indent="0" lvl="0" marL="0" rtl="0" algn="l">
              <a:lnSpc>
                <a:spcPct val="100000"/>
              </a:lnSpc>
              <a:spcBef>
                <a:spcPts val="0"/>
              </a:spcBef>
              <a:spcAft>
                <a:spcPts val="0"/>
              </a:spcAft>
              <a:buSzPts val="1400"/>
              <a:buNone/>
            </a:pPr>
            <a:r>
              <a:rPr lang="en-US"/>
              <a:t>Short answer: it effects our attitude and behavior towards certain groups. It’s easy to see that our racial identity goes deep, just as our gender identity does. Without awareness of our biases, the mindbugs &amp; stereotypes we talked about today, can </a:t>
            </a:r>
            <a:r>
              <a:rPr b="1" lang="en-US"/>
              <a:t>produce discrimination, unintentionally.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Claude Steele, </a:t>
            </a:r>
            <a:r>
              <a:rPr b="0" lang="en-US"/>
              <a:t>a psychologist at Standford Univeristy has spoken about the </a:t>
            </a:r>
            <a:r>
              <a:rPr b="1" lang="en-US"/>
              <a:t>“burden of suspicion” </a:t>
            </a:r>
            <a:r>
              <a:rPr b="0" lang="en-US"/>
              <a:t>that certain individuals in every society carry around because they belong to a group whose status in society is suspect.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*Next slide: </a:t>
            </a:r>
            <a:r>
              <a:rPr b="1" lang="en-US"/>
              <a:t>So What?</a:t>
            </a:r>
            <a:endParaRPr b="0"/>
          </a:p>
        </p:txBody>
      </p:sp>
      <p:sp>
        <p:nvSpPr>
          <p:cNvPr id="912" name="Google Shape;912;p44: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4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45: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So what!  What’s the point, right? Good stuff, but what am I supposed to do with it? Maybe you’re asking yourself: </a:t>
            </a:r>
            <a:r>
              <a:rPr b="1" lang="en-US"/>
              <a:t>How does this apply to my church or How does this apply to me as a Christian? If you lead people: </a:t>
            </a:r>
            <a:r>
              <a:rPr b="0" lang="en-US"/>
              <a:t>can it </a:t>
            </a:r>
            <a:r>
              <a:rPr lang="en-US"/>
              <a:t>impact who </a:t>
            </a:r>
            <a:r>
              <a:rPr b="1" lang="en-US"/>
              <a:t>we hire</a:t>
            </a:r>
            <a:r>
              <a:rPr lang="en-US"/>
              <a:t>, </a:t>
            </a:r>
            <a:r>
              <a:rPr b="1" lang="en-US"/>
              <a:t>assign projects to</a:t>
            </a:r>
            <a:r>
              <a:rPr lang="en-US"/>
              <a:t>, </a:t>
            </a:r>
            <a:r>
              <a:rPr b="1" lang="en-US"/>
              <a:t>promote</a:t>
            </a:r>
            <a:r>
              <a:rPr lang="en-US"/>
              <a:t>, and overall who we deem as </a:t>
            </a:r>
            <a:r>
              <a:rPr b="1" lang="en-US"/>
              <a:t>trustworthy and competent?</a:t>
            </a:r>
            <a:endParaRPr/>
          </a:p>
        </p:txBody>
      </p:sp>
      <p:sp>
        <p:nvSpPr>
          <p:cNvPr id="925" name="Google Shape;925;p45: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46: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46: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Homework:</a:t>
            </a:r>
            <a:endParaRPr/>
          </a:p>
          <a:p>
            <a:pPr indent="-174982" lvl="0" marL="174982" rtl="0" algn="l">
              <a:lnSpc>
                <a:spcPct val="100000"/>
              </a:lnSpc>
              <a:spcBef>
                <a:spcPts val="0"/>
              </a:spcBef>
              <a:spcAft>
                <a:spcPts val="0"/>
              </a:spcAft>
              <a:buClr>
                <a:schemeClr val="dk1"/>
              </a:buClr>
              <a:buSzPts val="1200"/>
              <a:buFont typeface="Arial"/>
              <a:buChar char="•"/>
            </a:pPr>
            <a:r>
              <a:rPr b="0" lang="en-US"/>
              <a:t>Seek opportunities to understand hidden biases (i.e., attend discussions like TableTalk, get books, listen to TedTalks and videos on the topic)</a:t>
            </a:r>
            <a:endParaRPr/>
          </a:p>
          <a:p>
            <a:pPr indent="-174982" lvl="0" marL="174982" rtl="0" algn="l">
              <a:lnSpc>
                <a:spcPct val="100000"/>
              </a:lnSpc>
              <a:spcBef>
                <a:spcPts val="0"/>
              </a:spcBef>
              <a:spcAft>
                <a:spcPts val="0"/>
              </a:spcAft>
              <a:buClr>
                <a:schemeClr val="dk1"/>
              </a:buClr>
              <a:buSzPts val="1200"/>
              <a:buFont typeface="Arial"/>
              <a:buChar char="•"/>
            </a:pPr>
            <a:r>
              <a:rPr b="0" lang="en-US"/>
              <a:t>Identify your top 1-2 biases and </a:t>
            </a:r>
            <a:r>
              <a:rPr b="1" lang="en-US"/>
              <a:t>share them with someone at your table as an accountability partner</a:t>
            </a:r>
            <a:endParaRPr/>
          </a:p>
          <a:p>
            <a:pPr indent="-174982" lvl="0" marL="174982" rtl="0" algn="l">
              <a:lnSpc>
                <a:spcPct val="100000"/>
              </a:lnSpc>
              <a:spcBef>
                <a:spcPts val="0"/>
              </a:spcBef>
              <a:spcAft>
                <a:spcPts val="0"/>
              </a:spcAft>
              <a:buClr>
                <a:schemeClr val="dk1"/>
              </a:buClr>
              <a:buSzPts val="1200"/>
              <a:buFont typeface="Arial"/>
              <a:buChar char="•"/>
            </a:pPr>
            <a:r>
              <a:rPr b="0" lang="en-US"/>
              <a:t>Learn more about the social group(s) that you’ve identified as being biased towards</a:t>
            </a:r>
            <a:endParaRPr/>
          </a:p>
          <a:p>
            <a:pPr indent="-174982" lvl="0" marL="174982" rtl="0" algn="l">
              <a:lnSpc>
                <a:spcPct val="100000"/>
              </a:lnSpc>
              <a:spcBef>
                <a:spcPts val="0"/>
              </a:spcBef>
              <a:spcAft>
                <a:spcPts val="0"/>
              </a:spcAft>
              <a:buClr>
                <a:schemeClr val="dk1"/>
              </a:buClr>
              <a:buSzPts val="1200"/>
              <a:buFont typeface="Arial"/>
              <a:buChar char="•"/>
            </a:pPr>
            <a:r>
              <a:rPr b="0" lang="en-US"/>
              <a:t>Discover ways to neutralize biases before they turn into behaviors. </a:t>
            </a:r>
            <a:r>
              <a:rPr b="1" lang="en-US"/>
              <a:t>Once you’ve identified when you’re in a situation where you feel them kicking in, CHOOSE to set them aside and make a decision based on “the right thing to do” “the right person to choose” not based on your preference. </a:t>
            </a:r>
            <a:endParaRPr b="0"/>
          </a:p>
        </p:txBody>
      </p:sp>
      <p:sp>
        <p:nvSpPr>
          <p:cNvPr id="934" name="Google Shape;934;p46: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47: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p47: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959" name="Google Shape;959;p47: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4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p48: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966" name="Google Shape;966;p48: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4: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Answer: </a:t>
            </a:r>
            <a:r>
              <a:rPr b="0" lang="en-US"/>
              <a:t>The surgeon is his mother. </a:t>
            </a:r>
            <a:r>
              <a:rPr b="1" lang="en-US"/>
              <a:t>How can this be? </a:t>
            </a:r>
            <a:r>
              <a:rPr b="0" lang="en-US"/>
              <a:t>(Describe mindbug on next slide…)</a:t>
            </a:r>
            <a:endParaRPr/>
          </a:p>
        </p:txBody>
      </p:sp>
      <p:sp>
        <p:nvSpPr>
          <p:cNvPr id="542" name="Google Shape;542;p4: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5: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Riddle…</a:t>
            </a:r>
            <a:r>
              <a:rPr b="0" lang="en-US"/>
              <a:t>How can this be? The association </a:t>
            </a:r>
            <a:r>
              <a:rPr b="1" lang="en-US"/>
              <a:t>surgeon = male.  In this riddle, that stereotype works as the first piece of a mindbug</a:t>
            </a:r>
            <a:r>
              <a:rPr b="0" lang="en-US"/>
              <a:t> The second piece is </a:t>
            </a:r>
            <a:r>
              <a:rPr b="1" lang="en-US"/>
              <a:t>error in judgment-</a:t>
            </a:r>
            <a:r>
              <a:rPr lang="en-US"/>
              <a:t>in </a:t>
            </a:r>
            <a:r>
              <a:rPr b="0" lang="en-US"/>
              <a:t>this case a </a:t>
            </a:r>
            <a:r>
              <a:rPr b="1" lang="en-US"/>
              <a:t>failure or delay </a:t>
            </a:r>
            <a:r>
              <a:rPr b="0" lang="en-US"/>
              <a:t>in figuring out that </a:t>
            </a:r>
            <a:r>
              <a:rPr b="1" lang="en-US"/>
              <a:t>the surgeon must be the boy’s mother. </a:t>
            </a:r>
            <a:r>
              <a:rPr b="0" lang="en-US"/>
              <a:t>Both are minor examples of one’s </a:t>
            </a:r>
            <a:r>
              <a:rPr b="1" lang="en-US"/>
              <a:t>automatic mind. </a:t>
            </a:r>
            <a:r>
              <a:rPr b="0" lang="en-US"/>
              <a:t>If you got this riddle, great but as we get deeper into the session, you’ll discover how these </a:t>
            </a:r>
            <a:r>
              <a:rPr b="1" lang="en-US"/>
              <a:t>mindbugs and stereotypes </a:t>
            </a:r>
            <a:r>
              <a:rPr b="0" lang="en-US"/>
              <a:t>impact our </a:t>
            </a:r>
            <a:r>
              <a:rPr b="1" lang="en-US"/>
              <a:t>blindspots or unconscious mind.</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*Ground Rules (next slide)</a:t>
            </a:r>
            <a:endParaRPr/>
          </a:p>
        </p:txBody>
      </p:sp>
      <p:sp>
        <p:nvSpPr>
          <p:cNvPr id="556" name="Google Shape;556;p5: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6: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6: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b="1"/>
          </a:p>
        </p:txBody>
      </p:sp>
      <p:sp>
        <p:nvSpPr>
          <p:cNvPr id="583" name="Google Shape;583;p6: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7: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7: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0" lang="en-US"/>
              <a:t>Most of the research came from a book called </a:t>
            </a:r>
            <a:r>
              <a:rPr b="1" lang="en-US"/>
              <a:t>Blind Spot: Hidden Biases of Good People </a:t>
            </a:r>
            <a:r>
              <a:rPr b="0" lang="en-US"/>
              <a:t>written by </a:t>
            </a:r>
            <a:r>
              <a:rPr b="1" lang="en-US"/>
              <a:t>two scientist Mahzarin Banaji and Anthony Greenwald</a:t>
            </a:r>
            <a:r>
              <a:rPr b="0" lang="en-US"/>
              <a:t>. “In this book they aim to make clear why scientists, including themselves, </a:t>
            </a:r>
            <a:r>
              <a:rPr b="1" lang="en-US"/>
              <a:t>now recognize hidden-biases (blind spots</a:t>
            </a:r>
            <a:r>
              <a:rPr b="0" lang="en-US"/>
              <a:t>) as </a:t>
            </a:r>
            <a:r>
              <a:rPr b="1" lang="en-US"/>
              <a:t>fully believable </a:t>
            </a:r>
            <a:r>
              <a:rPr b="0" lang="en-US"/>
              <a:t>because of their sheer weight of </a:t>
            </a:r>
            <a:r>
              <a:rPr b="1" lang="en-US"/>
              <a:t>scientific evidence </a:t>
            </a:r>
            <a:r>
              <a:rPr b="0" lang="en-US"/>
              <a:t>that demands this conclusion.  As many scientist, they’re both brilliant enough to know that convincing people of this, is no simple challenge. </a:t>
            </a:r>
            <a:r>
              <a:rPr b="1" i="1" lang="en-US"/>
              <a:t>Of course, there’s always critics and naysayers who challenge the validity of their research and the implicit association test (IAT)</a:t>
            </a:r>
            <a:r>
              <a:rPr b="0" i="0" lang="en-US"/>
              <a:t>, so when you do take the IAT, keep in mind, it’s not </a:t>
            </a:r>
            <a:r>
              <a:rPr b="1" i="0" lang="en-US"/>
              <a:t>exhaustive.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chose to use it because Banjai &amp; Greenwald, as well as many others, </a:t>
            </a:r>
            <a:r>
              <a:rPr b="1" lang="en-US"/>
              <a:t>started studying </a:t>
            </a:r>
            <a:r>
              <a:rPr b="0" lang="en-US"/>
              <a:t>the </a:t>
            </a:r>
            <a:r>
              <a:rPr b="1" lang="en-US"/>
              <a:t>Implicit Association Test </a:t>
            </a:r>
            <a:r>
              <a:rPr b="0" lang="en-US"/>
              <a:t>(IAT) as </a:t>
            </a:r>
            <a:r>
              <a:rPr b="1" lang="en-US"/>
              <a:t>far back as 1955</a:t>
            </a:r>
            <a:r>
              <a:rPr b="0" lang="en-US"/>
              <a:t>.  This test has </a:t>
            </a:r>
            <a:r>
              <a:rPr b="1" lang="en-US"/>
              <a:t>enabled</a:t>
            </a:r>
            <a:r>
              <a:rPr b="0" lang="en-US"/>
              <a:t> them to reveal to the contents of hidden-biases (blindspots). According to the authors, </a:t>
            </a:r>
            <a:r>
              <a:rPr b="0" i="1" lang="en-US"/>
              <a:t>hidden biases are bits of knowledge about social groups. Once lodged in our minds, </a:t>
            </a:r>
            <a:r>
              <a:rPr b="1" i="1" lang="en-US"/>
              <a:t>hidden biases can influence our behavior </a:t>
            </a:r>
            <a:r>
              <a:rPr b="0" i="1" lang="en-US"/>
              <a:t>toward members of particular social groups, </a:t>
            </a:r>
            <a:r>
              <a:rPr b="1" i="1" lang="en-US"/>
              <a:t>but can remain oblivious to their influence</a:t>
            </a:r>
            <a:r>
              <a:rPr b="0" i="1" lang="en-US"/>
              <a: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(Purpose on slide): </a:t>
            </a:r>
            <a:r>
              <a:rPr b="0" lang="en-US"/>
              <a:t>The primary use of the IAT and purpose of this course is to bring </a:t>
            </a:r>
            <a:r>
              <a:rPr b="1" lang="en-US"/>
              <a:t>dissonance</a:t>
            </a:r>
            <a:r>
              <a:rPr b="0" lang="en-US"/>
              <a:t> between </a:t>
            </a:r>
            <a:r>
              <a:rPr b="1" lang="en-US"/>
              <a:t>reflective </a:t>
            </a:r>
            <a:r>
              <a:rPr b="0" lang="en-US"/>
              <a:t>and </a:t>
            </a:r>
            <a:r>
              <a:rPr b="1" lang="en-US"/>
              <a:t>automatic </a:t>
            </a:r>
            <a:r>
              <a:rPr b="0" lang="en-US"/>
              <a:t>preferences into conscious awareness. From there, it is at least partly up to each individual to use knowledge to move beyond dismay and to find ways to understand hidden biases and if desired, to neutralize them before they translate into behaviors. </a:t>
            </a:r>
            <a:r>
              <a:rPr b="1" lang="en-US"/>
              <a:t>Note: </a:t>
            </a:r>
            <a:r>
              <a:rPr b="0" lang="en-US"/>
              <a:t>I’ll go deeper into what is meant by </a:t>
            </a:r>
            <a:r>
              <a:rPr b="1" lang="en-US"/>
              <a:t>dissonance</a:t>
            </a:r>
            <a:r>
              <a:rPr b="0" lang="en-US"/>
              <a:t>, </a:t>
            </a:r>
            <a:r>
              <a:rPr b="1" lang="en-US"/>
              <a:t>reflective</a:t>
            </a:r>
            <a:r>
              <a:rPr b="0" lang="en-US"/>
              <a:t> and </a:t>
            </a:r>
            <a:r>
              <a:rPr b="1" lang="en-US"/>
              <a:t>automatic preferences</a:t>
            </a:r>
            <a:r>
              <a:rPr b="0" lang="en-US"/>
              <a:t>, here shortly.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But for now, </a:t>
            </a:r>
            <a:r>
              <a:rPr b="0" i="1" lang="en-US"/>
              <a:t>Why is this especially important for people in </a:t>
            </a:r>
            <a:r>
              <a:rPr i="1" lang="en-US"/>
              <a:t>our neighborhoods? </a:t>
            </a:r>
            <a:endParaRPr/>
          </a:p>
        </p:txBody>
      </p:sp>
      <p:sp>
        <p:nvSpPr>
          <p:cNvPr id="592" name="Google Shape;592;p7: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8:notes"/>
          <p:cNvSpPr txBox="1"/>
          <p:nvPr>
            <p:ph idx="1" type="body"/>
          </p:nvPr>
        </p:nvSpPr>
        <p:spPr>
          <a:xfrm>
            <a:off x="702310" y="4421823"/>
            <a:ext cx="5618480" cy="4189095"/>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As we go deeper into these topics of discussion, I’ll share examples of how they can impact attitudes, behavior and decision making, but I challenge you to think about how these mindbugs, mindsets and stereotypes may influence your attitude and behavior towards certain groups within and outside of our neighborhoods. </a:t>
            </a:r>
            <a:r>
              <a:rPr b="1" lang="en-US"/>
              <a:t>Who we will socialize with, work on projects with or hire.</a:t>
            </a:r>
            <a:endParaRPr/>
          </a:p>
        </p:txBody>
      </p:sp>
      <p:sp>
        <p:nvSpPr>
          <p:cNvPr id="606" name="Google Shape;606;p8:notes"/>
          <p:cNvSpPr txBox="1"/>
          <p:nvPr>
            <p:ph idx="12" type="sldNum"/>
          </p:nvPr>
        </p:nvSpPr>
        <p:spPr>
          <a:xfrm>
            <a:off x="3978132" y="8842029"/>
            <a:ext cx="3043343" cy="465455"/>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9.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9.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9.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7.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4.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 Id="rId3"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63" name="Shape 63"/>
        <p:cNvGrpSpPr/>
        <p:nvPr/>
      </p:nvGrpSpPr>
      <p:grpSpPr>
        <a:xfrm>
          <a:off x="0" y="0"/>
          <a:ext cx="0" cy="0"/>
          <a:chOff x="0" y="0"/>
          <a:chExt cx="0" cy="0"/>
        </a:xfrm>
      </p:grpSpPr>
      <p:sp>
        <p:nvSpPr>
          <p:cNvPr id="64" name="Google Shape;64;p53"/>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53"/>
          <p:cNvSpPr txBox="1"/>
          <p:nvPr>
            <p:ph type="ctrTitle"/>
          </p:nvPr>
        </p:nvSpPr>
        <p:spPr>
          <a:xfrm>
            <a:off x="4102648" y="1600467"/>
            <a:ext cx="4699429"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53"/>
          <p:cNvSpPr txBox="1"/>
          <p:nvPr>
            <p:ph idx="2" type="subTitle"/>
          </p:nvPr>
        </p:nvSpPr>
        <p:spPr>
          <a:xfrm>
            <a:off x="4102648" y="2670258"/>
            <a:ext cx="4699429" cy="3686093"/>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67" name="Google Shape;67;p53"/>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68" name="Google Shape;68;p53"/>
          <p:cNvSpPr/>
          <p:nvPr>
            <p:ph idx="3" type="pic"/>
          </p:nvPr>
        </p:nvSpPr>
        <p:spPr>
          <a:xfrm>
            <a:off x="365055" y="1380560"/>
            <a:ext cx="3438768" cy="4975793"/>
          </a:xfrm>
          <a:prstGeom prst="round1Rect">
            <a:avLst>
              <a:gd fmla="val 11509" name="adj"/>
            </a:avLst>
          </a:prstGeom>
          <a:solidFill>
            <a:schemeClr val="accent6"/>
          </a:solidFill>
          <a:ln>
            <a:noFill/>
          </a:ln>
        </p:spPr>
      </p:sp>
      <p:cxnSp>
        <p:nvCxnSpPr>
          <p:cNvPr id="69" name="Google Shape;69;p53"/>
          <p:cNvCxnSpPr/>
          <p:nvPr/>
        </p:nvCxnSpPr>
        <p:spPr>
          <a:xfrm>
            <a:off x="4213969" y="2275904"/>
            <a:ext cx="641347" cy="0"/>
          </a:xfrm>
          <a:prstGeom prst="straightConnector1">
            <a:avLst/>
          </a:prstGeom>
          <a:noFill/>
          <a:ln cap="flat" cmpd="sng" w="19050">
            <a:solidFill>
              <a:srgbClr val="FFFFFF"/>
            </a:solidFill>
            <a:prstDash val="solid"/>
            <a:round/>
            <a:headEnd len="sm" w="sm" type="none"/>
            <a:tailEnd len="sm" w="sm" type="none"/>
          </a:ln>
        </p:spPr>
      </p:cxnSp>
      <p:sp>
        <p:nvSpPr>
          <p:cNvPr id="70" name="Google Shape;70;p53"/>
          <p:cNvSpPr/>
          <p:nvPr>
            <p:ph idx="4" type="body"/>
          </p:nvPr>
        </p:nvSpPr>
        <p:spPr>
          <a:xfrm>
            <a:off x="551925" y="1600469"/>
            <a:ext cx="3073929" cy="4550007"/>
          </a:xfrm>
          <a:prstGeom prst="round1Rect">
            <a:avLst>
              <a:gd fmla="val 10780" name="adj"/>
            </a:avLst>
          </a:prstGeom>
          <a:noFill/>
          <a:ln cap="flat" cmpd="sng" w="19050">
            <a:solidFill>
              <a:srgbClr val="FFFFFF"/>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71" name="Shape 7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72" name="Shape 72"/>
        <p:cNvGrpSpPr/>
        <p:nvPr/>
      </p:nvGrpSpPr>
      <p:grpSpPr>
        <a:xfrm>
          <a:off x="0" y="0"/>
          <a:ext cx="0" cy="0"/>
          <a:chOff x="0" y="0"/>
          <a:chExt cx="0" cy="0"/>
        </a:xfrm>
      </p:grpSpPr>
      <p:sp>
        <p:nvSpPr>
          <p:cNvPr id="73" name="Google Shape;73;p55"/>
          <p:cNvSpPr txBox="1"/>
          <p:nvPr>
            <p:ph idx="1" type="body"/>
          </p:nvPr>
        </p:nvSpPr>
        <p:spPr>
          <a:xfrm>
            <a:off x="0" y="2610334"/>
            <a:ext cx="9144000" cy="4247669"/>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 name="Google Shape;74;p55"/>
          <p:cNvSpPr/>
          <p:nvPr>
            <p:ph idx="2" type="pic"/>
          </p:nvPr>
        </p:nvSpPr>
        <p:spPr>
          <a:xfrm>
            <a:off x="5218227" y="0"/>
            <a:ext cx="3646373" cy="6858000"/>
          </a:xfrm>
          <a:prstGeom prst="round1Rect">
            <a:avLst>
              <a:gd fmla="val 0" name="adj"/>
            </a:avLst>
          </a:prstGeom>
          <a:solidFill>
            <a:schemeClr val="accent6"/>
          </a:solidFill>
          <a:ln>
            <a:noFill/>
          </a:ln>
        </p:spPr>
      </p:sp>
      <p:sp>
        <p:nvSpPr>
          <p:cNvPr id="75" name="Google Shape;75;p55"/>
          <p:cNvSpPr txBox="1"/>
          <p:nvPr>
            <p:ph type="ctrTitle"/>
          </p:nvPr>
        </p:nvSpPr>
        <p:spPr>
          <a:xfrm>
            <a:off x="361950" y="964683"/>
            <a:ext cx="4612458"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4"/>
              </a:buClr>
              <a:buSzPts val="20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5"/>
          <p:cNvSpPr txBox="1"/>
          <p:nvPr>
            <p:ph idx="3" type="subTitle"/>
          </p:nvPr>
        </p:nvSpPr>
        <p:spPr>
          <a:xfrm>
            <a:off x="361950" y="2916047"/>
            <a:ext cx="4612458" cy="3598024"/>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77" name="Google Shape;77;p55"/>
          <p:cNvCxnSpPr/>
          <p:nvPr/>
        </p:nvCxnSpPr>
        <p:spPr>
          <a:xfrm>
            <a:off x="448277" y="1804731"/>
            <a:ext cx="641347"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
                                            <p:txEl>
                                              <p:pRg end="0" st="0"/>
                                            </p:txEl>
                                          </p:spTgt>
                                        </p:tgtEl>
                                        <p:attrNameLst>
                                          <p:attrName>style.visibility</p:attrName>
                                        </p:attrNameLst>
                                      </p:cBhvr>
                                      <p:to>
                                        <p:strVal val="visible"/>
                                      </p:to>
                                    </p:set>
                                    <p:animEffect filter="fade" transition="in">
                                      <p:cBhvr>
                                        <p:cTn dur="500"/>
                                        <p:tgtEl>
                                          <p:spTgt spid="7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3">
                                            <p:txEl>
                                              <p:pRg end="1" st="1"/>
                                            </p:txEl>
                                          </p:spTgt>
                                        </p:tgtEl>
                                        <p:attrNameLst>
                                          <p:attrName>style.visibility</p:attrName>
                                        </p:attrNameLst>
                                      </p:cBhvr>
                                      <p:to>
                                        <p:strVal val="visible"/>
                                      </p:to>
                                    </p:set>
                                    <p:animEffect filter="fade" transition="in">
                                      <p:cBhvr>
                                        <p:cTn dur="500"/>
                                        <p:tgtEl>
                                          <p:spTgt spid="7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3">
                                            <p:txEl>
                                              <p:pRg end="2" st="2"/>
                                            </p:txEl>
                                          </p:spTgt>
                                        </p:tgtEl>
                                        <p:attrNameLst>
                                          <p:attrName>style.visibility</p:attrName>
                                        </p:attrNameLst>
                                      </p:cBhvr>
                                      <p:to>
                                        <p:strVal val="visible"/>
                                      </p:to>
                                    </p:set>
                                    <p:animEffect filter="fade" transition="in">
                                      <p:cBhvr>
                                        <p:cTn dur="500"/>
                                        <p:tgtEl>
                                          <p:spTgt spid="7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3">
                                            <p:txEl>
                                              <p:pRg end="3" st="3"/>
                                            </p:txEl>
                                          </p:spTgt>
                                        </p:tgtEl>
                                        <p:attrNameLst>
                                          <p:attrName>style.visibility</p:attrName>
                                        </p:attrNameLst>
                                      </p:cBhvr>
                                      <p:to>
                                        <p:strVal val="visible"/>
                                      </p:to>
                                    </p:set>
                                    <p:animEffect filter="fade" transition="in">
                                      <p:cBhvr>
                                        <p:cTn dur="500"/>
                                        <p:tgtEl>
                                          <p:spTgt spid="73">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73">
                                            <p:txEl>
                                              <p:pRg end="4" st="4"/>
                                            </p:txEl>
                                          </p:spTgt>
                                        </p:tgtEl>
                                        <p:attrNameLst>
                                          <p:attrName>style.visibility</p:attrName>
                                        </p:attrNameLst>
                                      </p:cBhvr>
                                      <p:to>
                                        <p:strVal val="visible"/>
                                      </p:to>
                                    </p:set>
                                    <p:animEffect filter="fade" transition="in">
                                      <p:cBhvr>
                                        <p:cTn dur="500"/>
                                        <p:tgtEl>
                                          <p:spTgt spid="73">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73">
                                            <p:txEl>
                                              <p:pRg end="5" st="5"/>
                                            </p:txEl>
                                          </p:spTgt>
                                        </p:tgtEl>
                                        <p:attrNameLst>
                                          <p:attrName>style.visibility</p:attrName>
                                        </p:attrNameLst>
                                      </p:cBhvr>
                                      <p:to>
                                        <p:strVal val="visible"/>
                                      </p:to>
                                    </p:set>
                                    <p:animEffect filter="fade" transition="in">
                                      <p:cBhvr>
                                        <p:cTn dur="500"/>
                                        <p:tgtEl>
                                          <p:spTgt spid="73">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73">
                                            <p:txEl>
                                              <p:pRg end="6" st="6"/>
                                            </p:txEl>
                                          </p:spTgt>
                                        </p:tgtEl>
                                        <p:attrNameLst>
                                          <p:attrName>style.visibility</p:attrName>
                                        </p:attrNameLst>
                                      </p:cBhvr>
                                      <p:to>
                                        <p:strVal val="visible"/>
                                      </p:to>
                                    </p:set>
                                    <p:animEffect filter="fade" transition="in">
                                      <p:cBhvr>
                                        <p:cTn dur="500"/>
                                        <p:tgtEl>
                                          <p:spTgt spid="73">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73">
                                            <p:txEl>
                                              <p:pRg end="7" st="7"/>
                                            </p:txEl>
                                          </p:spTgt>
                                        </p:tgtEl>
                                        <p:attrNameLst>
                                          <p:attrName>style.visibility</p:attrName>
                                        </p:attrNameLst>
                                      </p:cBhvr>
                                      <p:to>
                                        <p:strVal val="visible"/>
                                      </p:to>
                                    </p:set>
                                    <p:animEffect filter="fade" transition="in">
                                      <p:cBhvr>
                                        <p:cTn dur="500"/>
                                        <p:tgtEl>
                                          <p:spTgt spid="73">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73">
                                            <p:txEl>
                                              <p:pRg end="8" st="8"/>
                                            </p:txEl>
                                          </p:spTgt>
                                        </p:tgtEl>
                                        <p:attrNameLst>
                                          <p:attrName>style.visibility</p:attrName>
                                        </p:attrNameLst>
                                      </p:cBhvr>
                                      <p:to>
                                        <p:strVal val="visible"/>
                                      </p:to>
                                    </p:set>
                                    <p:animEffect filter="fade" transition="in">
                                      <p:cBhvr>
                                        <p:cTn dur="500"/>
                                        <p:tgtEl>
                                          <p:spTgt spid="7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8" name="Shape 78"/>
        <p:cNvGrpSpPr/>
        <p:nvPr/>
      </p:nvGrpSpPr>
      <p:grpSpPr>
        <a:xfrm>
          <a:off x="0" y="0"/>
          <a:ext cx="0" cy="0"/>
          <a:chOff x="0" y="0"/>
          <a:chExt cx="0" cy="0"/>
        </a:xfrm>
      </p:grpSpPr>
      <p:sp>
        <p:nvSpPr>
          <p:cNvPr id="79" name="Google Shape;79;p63"/>
          <p:cNvSpPr txBox="1"/>
          <p:nvPr>
            <p:ph idx="1" type="body"/>
          </p:nvPr>
        </p:nvSpPr>
        <p:spPr>
          <a:xfrm>
            <a:off x="2" y="0"/>
            <a:ext cx="4737098" cy="6858000"/>
          </a:xfrm>
          <a:prstGeom prst="rect">
            <a:avLst/>
          </a:prstGeom>
          <a:solidFill>
            <a:srgbClr val="76BD45"/>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0" name="Google Shape;80;p63"/>
          <p:cNvSpPr txBox="1"/>
          <p:nvPr>
            <p:ph type="ctrTitle"/>
          </p:nvPr>
        </p:nvSpPr>
        <p:spPr>
          <a:xfrm>
            <a:off x="419648" y="1125650"/>
            <a:ext cx="3593552"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63"/>
          <p:cNvSpPr txBox="1"/>
          <p:nvPr>
            <p:ph idx="2" type="subTitle"/>
          </p:nvPr>
        </p:nvSpPr>
        <p:spPr>
          <a:xfrm>
            <a:off x="419648" y="2109126"/>
            <a:ext cx="3593552" cy="3649837"/>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2" name="Google Shape;82;p63"/>
          <p:cNvSpPr/>
          <p:nvPr>
            <p:ph idx="3" type="pic"/>
          </p:nvPr>
        </p:nvSpPr>
        <p:spPr>
          <a:xfrm>
            <a:off x="4272672" y="1120208"/>
            <a:ext cx="4515727" cy="3978002"/>
          </a:xfrm>
          <a:prstGeom prst="round1Rect">
            <a:avLst>
              <a:gd fmla="val 11509" name="adj"/>
            </a:avLst>
          </a:prstGeom>
          <a:solidFill>
            <a:schemeClr val="accent6"/>
          </a:solidFill>
          <a:ln>
            <a:noFill/>
          </a:ln>
        </p:spPr>
      </p:sp>
      <p:cxnSp>
        <p:nvCxnSpPr>
          <p:cNvPr id="83" name="Google Shape;83;p63"/>
          <p:cNvCxnSpPr/>
          <p:nvPr/>
        </p:nvCxnSpPr>
        <p:spPr>
          <a:xfrm>
            <a:off x="530962" y="1801087"/>
            <a:ext cx="672778" cy="0"/>
          </a:xfrm>
          <a:prstGeom prst="straightConnector1">
            <a:avLst/>
          </a:prstGeom>
          <a:noFill/>
          <a:ln cap="flat" cmpd="sng" w="19050">
            <a:solidFill>
              <a:srgbClr val="FFFFFF"/>
            </a:solidFill>
            <a:prstDash val="solid"/>
            <a:round/>
            <a:headEnd len="sm" w="sm" type="none"/>
            <a:tailEnd len="sm" w="sm" type="none"/>
          </a:ln>
        </p:spPr>
      </p:cxnSp>
      <p:sp>
        <p:nvSpPr>
          <p:cNvPr id="84" name="Google Shape;84;p63"/>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85" name="Google Shape;85;p63"/>
          <p:cNvSpPr/>
          <p:nvPr>
            <p:ph idx="4" type="body"/>
          </p:nvPr>
        </p:nvSpPr>
        <p:spPr>
          <a:xfrm>
            <a:off x="4410913" y="1345355"/>
            <a:ext cx="4202520" cy="3597062"/>
          </a:xfrm>
          <a:prstGeom prst="round1Rect">
            <a:avLst>
              <a:gd fmla="val 10780" name="adj"/>
            </a:avLst>
          </a:prstGeom>
          <a:noFill/>
          <a:ln cap="flat" cmpd="sng" w="19050">
            <a:solidFill>
              <a:srgbClr val="FFFFFF"/>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86" name="Shape 86"/>
        <p:cNvGrpSpPr/>
        <p:nvPr/>
      </p:nvGrpSpPr>
      <p:grpSpPr>
        <a:xfrm>
          <a:off x="0" y="0"/>
          <a:ext cx="0" cy="0"/>
          <a:chOff x="0" y="0"/>
          <a:chExt cx="0" cy="0"/>
        </a:xfrm>
      </p:grpSpPr>
      <p:sp>
        <p:nvSpPr>
          <p:cNvPr id="87" name="Google Shape;87;p64"/>
          <p:cNvSpPr txBox="1"/>
          <p:nvPr>
            <p:ph idx="1" type="body"/>
          </p:nvPr>
        </p:nvSpPr>
        <p:spPr>
          <a:xfrm>
            <a:off x="2" y="0"/>
            <a:ext cx="4737098" cy="6858000"/>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8" name="Google Shape;88;p64"/>
          <p:cNvSpPr txBox="1"/>
          <p:nvPr>
            <p:ph type="ctrTitle"/>
          </p:nvPr>
        </p:nvSpPr>
        <p:spPr>
          <a:xfrm>
            <a:off x="419648" y="1125650"/>
            <a:ext cx="3593552"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64"/>
          <p:cNvSpPr txBox="1"/>
          <p:nvPr>
            <p:ph idx="2" type="subTitle"/>
          </p:nvPr>
        </p:nvSpPr>
        <p:spPr>
          <a:xfrm>
            <a:off x="419648" y="2109126"/>
            <a:ext cx="3593552" cy="3649837"/>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0" name="Google Shape;90;p64"/>
          <p:cNvSpPr/>
          <p:nvPr>
            <p:ph idx="3" type="pic"/>
          </p:nvPr>
        </p:nvSpPr>
        <p:spPr>
          <a:xfrm>
            <a:off x="4272672" y="1120208"/>
            <a:ext cx="4515727" cy="3978002"/>
          </a:xfrm>
          <a:prstGeom prst="round1Rect">
            <a:avLst>
              <a:gd fmla="val 11509" name="adj"/>
            </a:avLst>
          </a:prstGeom>
          <a:solidFill>
            <a:schemeClr val="accent6"/>
          </a:solidFill>
          <a:ln>
            <a:noFill/>
          </a:ln>
        </p:spPr>
      </p:sp>
      <p:cxnSp>
        <p:nvCxnSpPr>
          <p:cNvPr id="91" name="Google Shape;91;p64"/>
          <p:cNvCxnSpPr/>
          <p:nvPr/>
        </p:nvCxnSpPr>
        <p:spPr>
          <a:xfrm>
            <a:off x="530962" y="1801087"/>
            <a:ext cx="672778" cy="0"/>
          </a:xfrm>
          <a:prstGeom prst="straightConnector1">
            <a:avLst/>
          </a:prstGeom>
          <a:noFill/>
          <a:ln cap="flat" cmpd="sng" w="19050">
            <a:solidFill>
              <a:schemeClr val="accent1"/>
            </a:solidFill>
            <a:prstDash val="solid"/>
            <a:round/>
            <a:headEnd len="sm" w="sm" type="none"/>
            <a:tailEnd len="sm" w="sm" type="none"/>
          </a:ln>
        </p:spPr>
      </p:cxnSp>
      <p:sp>
        <p:nvSpPr>
          <p:cNvPr id="92" name="Google Shape;92;p64"/>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93" name="Google Shape;93;p64"/>
          <p:cNvSpPr/>
          <p:nvPr>
            <p:ph idx="4" type="body"/>
          </p:nvPr>
        </p:nvSpPr>
        <p:spPr>
          <a:xfrm>
            <a:off x="4410913" y="1345355"/>
            <a:ext cx="4202520" cy="3597062"/>
          </a:xfrm>
          <a:prstGeom prst="round1Rect">
            <a:avLst>
              <a:gd fmla="val 10780" name="adj"/>
            </a:avLst>
          </a:prstGeom>
          <a:noFill/>
          <a:ln cap="flat" cmpd="sng" w="19050">
            <a:solidFill>
              <a:srgbClr val="FFFFFF"/>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4" name="Shape 94"/>
        <p:cNvGrpSpPr/>
        <p:nvPr/>
      </p:nvGrpSpPr>
      <p:grpSpPr>
        <a:xfrm>
          <a:off x="0" y="0"/>
          <a:ext cx="0" cy="0"/>
          <a:chOff x="0" y="0"/>
          <a:chExt cx="0" cy="0"/>
        </a:xfrm>
      </p:grpSpPr>
      <p:sp>
        <p:nvSpPr>
          <p:cNvPr id="95" name="Google Shape;95;p65"/>
          <p:cNvSpPr txBox="1"/>
          <p:nvPr>
            <p:ph idx="1" type="body"/>
          </p:nvPr>
        </p:nvSpPr>
        <p:spPr>
          <a:xfrm>
            <a:off x="0" y="1450387"/>
            <a:ext cx="9144000" cy="4290013"/>
          </a:xfrm>
          <a:prstGeom prst="rect">
            <a:avLst/>
          </a:prstGeom>
          <a:solidFill>
            <a:srgbClr val="76BD45"/>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6" name="Google Shape;96;p65"/>
          <p:cNvSpPr txBox="1"/>
          <p:nvPr>
            <p:ph type="ctrTitle"/>
          </p:nvPr>
        </p:nvSpPr>
        <p:spPr>
          <a:xfrm>
            <a:off x="4213969" y="1871117"/>
            <a:ext cx="4699429"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65"/>
          <p:cNvSpPr txBox="1"/>
          <p:nvPr>
            <p:ph idx="2" type="subTitle"/>
          </p:nvPr>
        </p:nvSpPr>
        <p:spPr>
          <a:xfrm>
            <a:off x="4213969" y="2879990"/>
            <a:ext cx="4699429" cy="1564205"/>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8" name="Google Shape;98;p65"/>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99" name="Google Shape;99;p65"/>
          <p:cNvSpPr/>
          <p:nvPr>
            <p:ph idx="3" type="pic"/>
          </p:nvPr>
        </p:nvSpPr>
        <p:spPr>
          <a:xfrm>
            <a:off x="365055" y="786595"/>
            <a:ext cx="3657600" cy="3657600"/>
          </a:xfrm>
          <a:prstGeom prst="round1Rect">
            <a:avLst>
              <a:gd fmla="val 11509" name="adj"/>
            </a:avLst>
          </a:prstGeom>
          <a:solidFill>
            <a:schemeClr val="accent6"/>
          </a:solidFill>
          <a:ln>
            <a:noFill/>
          </a:ln>
        </p:spPr>
      </p:sp>
      <p:cxnSp>
        <p:nvCxnSpPr>
          <p:cNvPr id="100" name="Google Shape;100;p65"/>
          <p:cNvCxnSpPr/>
          <p:nvPr/>
        </p:nvCxnSpPr>
        <p:spPr>
          <a:xfrm>
            <a:off x="4325290" y="2546552"/>
            <a:ext cx="641347" cy="0"/>
          </a:xfrm>
          <a:prstGeom prst="straightConnector1">
            <a:avLst/>
          </a:prstGeom>
          <a:noFill/>
          <a:ln cap="flat" cmpd="sng" w="19050">
            <a:solidFill>
              <a:srgbClr val="FFFFFF"/>
            </a:solidFill>
            <a:prstDash val="solid"/>
            <a:round/>
            <a:headEnd len="sm" w="sm" type="none"/>
            <a:tailEnd len="sm" w="sm" type="none"/>
          </a:ln>
        </p:spPr>
      </p:cxnSp>
      <p:sp>
        <p:nvSpPr>
          <p:cNvPr id="101" name="Google Shape;101;p65"/>
          <p:cNvSpPr/>
          <p:nvPr>
            <p:ph idx="4" type="body"/>
          </p:nvPr>
        </p:nvSpPr>
        <p:spPr>
          <a:xfrm>
            <a:off x="548803" y="979682"/>
            <a:ext cx="3290105" cy="3290105"/>
          </a:xfrm>
          <a:prstGeom prst="round1Rect">
            <a:avLst>
              <a:gd fmla="val 10780" name="adj"/>
            </a:avLst>
          </a:prstGeom>
          <a:noFill/>
          <a:ln cap="flat" cmpd="sng" w="19050">
            <a:solidFill>
              <a:srgbClr val="FFFFFF"/>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02" name="Shape 102"/>
        <p:cNvGrpSpPr/>
        <p:nvPr/>
      </p:nvGrpSpPr>
      <p:grpSpPr>
        <a:xfrm>
          <a:off x="0" y="0"/>
          <a:ext cx="0" cy="0"/>
          <a:chOff x="0" y="0"/>
          <a:chExt cx="0" cy="0"/>
        </a:xfrm>
      </p:grpSpPr>
      <p:sp>
        <p:nvSpPr>
          <p:cNvPr id="103" name="Google Shape;103;p66"/>
          <p:cNvSpPr txBox="1"/>
          <p:nvPr>
            <p:ph type="ctrTitle"/>
          </p:nvPr>
        </p:nvSpPr>
        <p:spPr>
          <a:xfrm>
            <a:off x="3945499" y="1600467"/>
            <a:ext cx="4856578"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2000"/>
              <a:buFont typeface="Calibri"/>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66"/>
          <p:cNvSpPr txBox="1"/>
          <p:nvPr>
            <p:ph idx="1" type="subTitle"/>
          </p:nvPr>
        </p:nvSpPr>
        <p:spPr>
          <a:xfrm>
            <a:off x="3945499" y="2670258"/>
            <a:ext cx="4856578" cy="3686093"/>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05" name="Google Shape;105;p66"/>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106" name="Google Shape;106;p66"/>
          <p:cNvSpPr/>
          <p:nvPr>
            <p:ph idx="2" type="pic"/>
          </p:nvPr>
        </p:nvSpPr>
        <p:spPr>
          <a:xfrm>
            <a:off x="8" y="0"/>
            <a:ext cx="3612597" cy="6858000"/>
          </a:xfrm>
          <a:prstGeom prst="round1Rect">
            <a:avLst>
              <a:gd fmla="val 11509" name="adj"/>
            </a:avLst>
          </a:prstGeom>
          <a:solidFill>
            <a:schemeClr val="accent6"/>
          </a:solidFill>
          <a:ln>
            <a:noFill/>
          </a:ln>
        </p:spPr>
      </p:sp>
      <p:cxnSp>
        <p:nvCxnSpPr>
          <p:cNvPr id="107" name="Google Shape;107;p66"/>
          <p:cNvCxnSpPr/>
          <p:nvPr/>
        </p:nvCxnSpPr>
        <p:spPr>
          <a:xfrm>
            <a:off x="4031825" y="2275904"/>
            <a:ext cx="641347" cy="0"/>
          </a:xfrm>
          <a:prstGeom prst="straightConnector1">
            <a:avLst/>
          </a:prstGeom>
          <a:noFill/>
          <a:ln cap="flat" cmpd="sng" w="19050">
            <a:solidFill>
              <a:schemeClr val="dk2"/>
            </a:solidFill>
            <a:prstDash val="solid"/>
            <a:round/>
            <a:headEnd len="sm" w="sm" type="none"/>
            <a:tailEnd len="sm" w="sm" type="none"/>
          </a:ln>
        </p:spPr>
      </p:cxnSp>
      <p:sp>
        <p:nvSpPr>
          <p:cNvPr id="108" name="Google Shape;108;p66"/>
          <p:cNvSpPr/>
          <p:nvPr>
            <p:ph idx="3" type="body"/>
          </p:nvPr>
        </p:nvSpPr>
        <p:spPr>
          <a:xfrm>
            <a:off x="161759" y="236296"/>
            <a:ext cx="3263588" cy="6418328"/>
          </a:xfrm>
          <a:prstGeom prst="round1Rect">
            <a:avLst>
              <a:gd fmla="val 10780" name="adj"/>
            </a:avLst>
          </a:prstGeom>
          <a:noFill/>
          <a:ln cap="flat" cmpd="sng" w="19050">
            <a:solidFill>
              <a:srgbClr val="FFFFFF"/>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109" name="Shape 109"/>
        <p:cNvGrpSpPr/>
        <p:nvPr/>
      </p:nvGrpSpPr>
      <p:grpSpPr>
        <a:xfrm>
          <a:off x="0" y="0"/>
          <a:ext cx="0" cy="0"/>
          <a:chOff x="0" y="0"/>
          <a:chExt cx="0" cy="0"/>
        </a:xfrm>
      </p:grpSpPr>
      <p:sp>
        <p:nvSpPr>
          <p:cNvPr id="110" name="Google Shape;110;p67"/>
          <p:cNvSpPr txBox="1"/>
          <p:nvPr>
            <p:ph idx="1" type="body"/>
          </p:nvPr>
        </p:nvSpPr>
        <p:spPr>
          <a:xfrm>
            <a:off x="0" y="-1"/>
            <a:ext cx="2821146" cy="6858001"/>
          </a:xfrm>
          <a:prstGeom prst="rect">
            <a:avLst/>
          </a:prstGeom>
          <a:solidFill>
            <a:srgbClr val="464749"/>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1" name="Google Shape;111;p67"/>
          <p:cNvSpPr txBox="1"/>
          <p:nvPr>
            <p:ph type="ctrTitle"/>
          </p:nvPr>
        </p:nvSpPr>
        <p:spPr>
          <a:xfrm>
            <a:off x="3081457" y="587311"/>
            <a:ext cx="5746335"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4"/>
              </a:buClr>
              <a:buSzPts val="20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67"/>
          <p:cNvSpPr txBox="1"/>
          <p:nvPr>
            <p:ph idx="2" type="subTitle"/>
          </p:nvPr>
        </p:nvSpPr>
        <p:spPr>
          <a:xfrm>
            <a:off x="3081457" y="1657103"/>
            <a:ext cx="5746335" cy="4491331"/>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13" name="Google Shape;113;p67"/>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cxnSp>
        <p:nvCxnSpPr>
          <p:cNvPr id="114" name="Google Shape;114;p67"/>
          <p:cNvCxnSpPr/>
          <p:nvPr/>
        </p:nvCxnSpPr>
        <p:spPr>
          <a:xfrm>
            <a:off x="2821146" y="1102213"/>
            <a:ext cx="641347"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15" name="Shape 115"/>
        <p:cNvGrpSpPr/>
        <p:nvPr/>
      </p:nvGrpSpPr>
      <p:grpSpPr>
        <a:xfrm>
          <a:off x="0" y="0"/>
          <a:ext cx="0" cy="0"/>
          <a:chOff x="0" y="0"/>
          <a:chExt cx="0" cy="0"/>
        </a:xfrm>
      </p:grpSpPr>
      <p:sp>
        <p:nvSpPr>
          <p:cNvPr id="116" name="Google Shape;116;p68"/>
          <p:cNvSpPr txBox="1"/>
          <p:nvPr>
            <p:ph type="ctrTitle"/>
          </p:nvPr>
        </p:nvSpPr>
        <p:spPr>
          <a:xfrm>
            <a:off x="3945499" y="1600467"/>
            <a:ext cx="4856578"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2000"/>
              <a:buFont typeface="Calibri"/>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68"/>
          <p:cNvSpPr txBox="1"/>
          <p:nvPr>
            <p:ph idx="1" type="subTitle"/>
          </p:nvPr>
        </p:nvSpPr>
        <p:spPr>
          <a:xfrm>
            <a:off x="3945499" y="2670258"/>
            <a:ext cx="4856578" cy="3686093"/>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18" name="Google Shape;118;p68"/>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119" name="Google Shape;119;p68"/>
          <p:cNvSpPr/>
          <p:nvPr>
            <p:ph idx="2" type="pic"/>
          </p:nvPr>
        </p:nvSpPr>
        <p:spPr>
          <a:xfrm>
            <a:off x="368300" y="0"/>
            <a:ext cx="3244297" cy="6858000"/>
          </a:xfrm>
          <a:prstGeom prst="round1Rect">
            <a:avLst>
              <a:gd fmla="val 11509" name="adj"/>
            </a:avLst>
          </a:prstGeom>
          <a:solidFill>
            <a:schemeClr val="accent6"/>
          </a:solidFill>
          <a:ln>
            <a:noFill/>
          </a:ln>
        </p:spPr>
      </p:sp>
      <p:cxnSp>
        <p:nvCxnSpPr>
          <p:cNvPr id="120" name="Google Shape;120;p68"/>
          <p:cNvCxnSpPr/>
          <p:nvPr/>
        </p:nvCxnSpPr>
        <p:spPr>
          <a:xfrm>
            <a:off x="4031825" y="2275904"/>
            <a:ext cx="641347" cy="0"/>
          </a:xfrm>
          <a:prstGeom prst="straightConnector1">
            <a:avLst/>
          </a:prstGeom>
          <a:noFill/>
          <a:ln cap="flat" cmpd="sng" w="19050">
            <a:solidFill>
              <a:schemeClr val="dk2"/>
            </a:solidFill>
            <a:prstDash val="solid"/>
            <a:round/>
            <a:headEnd len="sm" w="sm" type="none"/>
            <a:tailEnd len="sm" w="sm" type="none"/>
          </a:ln>
        </p:spPr>
      </p:cxnSp>
      <p:sp>
        <p:nvSpPr>
          <p:cNvPr id="121" name="Google Shape;121;p68"/>
          <p:cNvSpPr/>
          <p:nvPr>
            <p:ph idx="3" type="body"/>
          </p:nvPr>
        </p:nvSpPr>
        <p:spPr>
          <a:xfrm>
            <a:off x="576802" y="220317"/>
            <a:ext cx="2865253" cy="7022085"/>
          </a:xfrm>
          <a:prstGeom prst="round1Rect">
            <a:avLst>
              <a:gd fmla="val 10780" name="adj"/>
            </a:avLst>
          </a:prstGeom>
          <a:noFill/>
          <a:ln cap="flat" cmpd="sng" w="19050">
            <a:solidFill>
              <a:srgbClr val="FFFFFF"/>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22" name="Shape 122"/>
        <p:cNvGrpSpPr/>
        <p:nvPr/>
      </p:nvGrpSpPr>
      <p:grpSpPr>
        <a:xfrm>
          <a:off x="0" y="0"/>
          <a:ext cx="0" cy="0"/>
          <a:chOff x="0" y="0"/>
          <a:chExt cx="0" cy="0"/>
        </a:xfrm>
      </p:grpSpPr>
      <p:sp>
        <p:nvSpPr>
          <p:cNvPr id="123" name="Google Shape;123;p69"/>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124" name="Google Shape;124;p69"/>
          <p:cNvSpPr/>
          <p:nvPr>
            <p:ph idx="2" type="pic"/>
          </p:nvPr>
        </p:nvSpPr>
        <p:spPr>
          <a:xfrm>
            <a:off x="3" y="0"/>
            <a:ext cx="3327397" cy="6858000"/>
          </a:xfrm>
          <a:prstGeom prst="round1Rect">
            <a:avLst>
              <a:gd fmla="val 0" name="adj"/>
            </a:avLst>
          </a:prstGeom>
          <a:solidFill>
            <a:schemeClr val="accent6"/>
          </a:solidFill>
          <a:ln>
            <a:noFill/>
          </a:ln>
        </p:spPr>
      </p:sp>
      <p:sp>
        <p:nvSpPr>
          <p:cNvPr id="125" name="Google Shape;125;p69"/>
          <p:cNvSpPr/>
          <p:nvPr>
            <p:ph idx="1" type="body"/>
          </p:nvPr>
        </p:nvSpPr>
        <p:spPr>
          <a:xfrm>
            <a:off x="2466620" y="2670258"/>
            <a:ext cx="1192704" cy="1192704"/>
          </a:xfrm>
          <a:prstGeom prst="round1Rect">
            <a:avLst>
              <a:gd fmla="val 10780" name="adj"/>
            </a:avLst>
          </a:prstGeom>
          <a:solidFill>
            <a:schemeClr val="dk2"/>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6" name="Google Shape;126;p69"/>
          <p:cNvSpPr txBox="1"/>
          <p:nvPr>
            <p:ph type="ctrTitle"/>
          </p:nvPr>
        </p:nvSpPr>
        <p:spPr>
          <a:xfrm>
            <a:off x="3945499" y="1600467"/>
            <a:ext cx="4856578"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2000"/>
              <a:buFont typeface="Calibri"/>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69"/>
          <p:cNvSpPr txBox="1"/>
          <p:nvPr>
            <p:ph idx="3" type="subTitle"/>
          </p:nvPr>
        </p:nvSpPr>
        <p:spPr>
          <a:xfrm>
            <a:off x="3945499" y="2670258"/>
            <a:ext cx="4856578" cy="3686093"/>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128" name="Google Shape;128;p69"/>
          <p:cNvCxnSpPr/>
          <p:nvPr/>
        </p:nvCxnSpPr>
        <p:spPr>
          <a:xfrm>
            <a:off x="4031825" y="2275904"/>
            <a:ext cx="641347"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6" name="Shape 16"/>
        <p:cNvGrpSpPr/>
        <p:nvPr/>
      </p:nvGrpSpPr>
      <p:grpSpPr>
        <a:xfrm>
          <a:off x="0" y="0"/>
          <a:ext cx="0" cy="0"/>
          <a:chOff x="0" y="0"/>
          <a:chExt cx="0" cy="0"/>
        </a:xfrm>
      </p:grpSpPr>
      <p:sp>
        <p:nvSpPr>
          <p:cNvPr id="17" name="Google Shape;17;p51"/>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lvl1pPr indent="-228600" lvl="0" marL="457200" algn="ctr">
              <a:lnSpc>
                <a:spcPct val="10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342900" lvl="1" marL="914400" algn="l">
              <a:lnSpc>
                <a:spcPct val="100000"/>
              </a:lnSpc>
              <a:spcBef>
                <a:spcPts val="360"/>
              </a:spcBef>
              <a:spcAft>
                <a:spcPts val="0"/>
              </a:spcAft>
              <a:buClr>
                <a:srgbClr val="96999D"/>
              </a:buClr>
              <a:buSzPts val="1800"/>
              <a:buChar char="–"/>
              <a:defRPr/>
            </a:lvl2pPr>
            <a:lvl3pPr indent="-342900" lvl="2" marL="1371600" algn="l">
              <a:lnSpc>
                <a:spcPct val="100000"/>
              </a:lnSpc>
              <a:spcBef>
                <a:spcPts val="360"/>
              </a:spcBef>
              <a:spcAft>
                <a:spcPts val="0"/>
              </a:spcAft>
              <a:buClr>
                <a:srgbClr val="96999D"/>
              </a:buClr>
              <a:buSzPts val="1800"/>
              <a:buChar char="•"/>
              <a:defRPr/>
            </a:lvl3pPr>
            <a:lvl4pPr indent="-342900" lvl="3" marL="1828800" algn="l">
              <a:lnSpc>
                <a:spcPct val="100000"/>
              </a:lnSpc>
              <a:spcBef>
                <a:spcPts val="360"/>
              </a:spcBef>
              <a:spcAft>
                <a:spcPts val="0"/>
              </a:spcAft>
              <a:buClr>
                <a:srgbClr val="96999D"/>
              </a:buClr>
              <a:buSzPts val="1800"/>
              <a:buChar char="–"/>
              <a:defRPr/>
            </a:lvl4pPr>
            <a:lvl5pPr indent="-342900" lvl="4" marL="2286000" algn="l">
              <a:lnSpc>
                <a:spcPct val="100000"/>
              </a:lnSpc>
              <a:spcBef>
                <a:spcPts val="360"/>
              </a:spcBef>
              <a:spcAft>
                <a:spcPts val="0"/>
              </a:spcAft>
              <a:buClr>
                <a:srgbClr val="96999D"/>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 name="Google Shape;18;p51"/>
          <p:cNvSpPr txBox="1"/>
          <p:nvPr>
            <p:ph type="ctrTitle"/>
          </p:nvPr>
        </p:nvSpPr>
        <p:spPr>
          <a:xfrm>
            <a:off x="4102648" y="1600467"/>
            <a:ext cx="4699429" cy="675437"/>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1"/>
          <p:cNvSpPr txBox="1"/>
          <p:nvPr>
            <p:ph idx="2" type="subTitle"/>
          </p:nvPr>
        </p:nvSpPr>
        <p:spPr>
          <a:xfrm>
            <a:off x="4102648" y="2670258"/>
            <a:ext cx="4699429" cy="368609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sp>
        <p:nvSpPr>
          <p:cNvPr id="20" name="Google Shape;20;p51"/>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21" name="Google Shape;21;p51"/>
          <p:cNvSpPr/>
          <p:nvPr>
            <p:ph idx="3" type="pic"/>
          </p:nvPr>
        </p:nvSpPr>
        <p:spPr>
          <a:xfrm>
            <a:off x="365055" y="1380560"/>
            <a:ext cx="3438768" cy="4975793"/>
          </a:xfrm>
          <a:prstGeom prst="round1Rect">
            <a:avLst>
              <a:gd fmla="val 11509" name="adj"/>
            </a:avLst>
          </a:prstGeom>
          <a:solidFill>
            <a:schemeClr val="accent6"/>
          </a:solidFill>
          <a:ln>
            <a:noFill/>
          </a:ln>
        </p:spPr>
      </p:sp>
      <p:cxnSp>
        <p:nvCxnSpPr>
          <p:cNvPr id="22" name="Google Shape;22;p51"/>
          <p:cNvCxnSpPr/>
          <p:nvPr/>
        </p:nvCxnSpPr>
        <p:spPr>
          <a:xfrm>
            <a:off x="4213969" y="2275904"/>
            <a:ext cx="641347" cy="0"/>
          </a:xfrm>
          <a:prstGeom prst="straightConnector1">
            <a:avLst/>
          </a:prstGeom>
          <a:noFill/>
          <a:ln cap="flat" cmpd="sng" w="19050">
            <a:solidFill>
              <a:srgbClr val="FFFFFF"/>
            </a:solidFill>
            <a:prstDash val="solid"/>
            <a:round/>
            <a:headEnd len="sm" w="sm" type="none"/>
            <a:tailEnd len="sm" w="sm" type="none"/>
          </a:ln>
        </p:spPr>
      </p:cxnSp>
      <p:sp>
        <p:nvSpPr>
          <p:cNvPr id="23" name="Google Shape;23;p51"/>
          <p:cNvSpPr/>
          <p:nvPr>
            <p:ph idx="4" type="body"/>
          </p:nvPr>
        </p:nvSpPr>
        <p:spPr>
          <a:xfrm>
            <a:off x="551925" y="1600469"/>
            <a:ext cx="3073929" cy="4550007"/>
          </a:xfrm>
          <a:prstGeom prst="round1Rect">
            <a:avLst>
              <a:gd fmla="val 10780" name="adj"/>
            </a:avLst>
          </a:prstGeom>
          <a:noFill/>
          <a:ln cap="flat" cmpd="sng" w="19050">
            <a:solidFill>
              <a:srgbClr val="FFFFFF"/>
            </a:solidFill>
            <a:prstDash val="solid"/>
            <a:round/>
            <a:headEnd len="sm" w="sm" type="none"/>
            <a:tailEnd len="sm" w="sm" type="none"/>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rgbClr val="96999D"/>
              </a:buClr>
              <a:buSzPts val="1800"/>
              <a:buChar char="•"/>
              <a:defRPr/>
            </a:lvl1pPr>
            <a:lvl2pPr indent="-342900" lvl="1" marL="914400" algn="l">
              <a:lnSpc>
                <a:spcPct val="100000"/>
              </a:lnSpc>
              <a:spcBef>
                <a:spcPts val="360"/>
              </a:spcBef>
              <a:spcAft>
                <a:spcPts val="0"/>
              </a:spcAft>
              <a:buClr>
                <a:srgbClr val="96999D"/>
              </a:buClr>
              <a:buSzPts val="1800"/>
              <a:buChar char="–"/>
              <a:defRPr/>
            </a:lvl2pPr>
            <a:lvl3pPr indent="-342900" lvl="2" marL="1371600" algn="l">
              <a:lnSpc>
                <a:spcPct val="100000"/>
              </a:lnSpc>
              <a:spcBef>
                <a:spcPts val="360"/>
              </a:spcBef>
              <a:spcAft>
                <a:spcPts val="0"/>
              </a:spcAft>
              <a:buClr>
                <a:srgbClr val="96999D"/>
              </a:buClr>
              <a:buSzPts val="1800"/>
              <a:buChar char="•"/>
              <a:defRPr/>
            </a:lvl3pPr>
            <a:lvl4pPr indent="-342900" lvl="3" marL="1828800" algn="l">
              <a:lnSpc>
                <a:spcPct val="100000"/>
              </a:lnSpc>
              <a:spcBef>
                <a:spcPts val="360"/>
              </a:spcBef>
              <a:spcAft>
                <a:spcPts val="0"/>
              </a:spcAft>
              <a:buClr>
                <a:srgbClr val="96999D"/>
              </a:buClr>
              <a:buSzPts val="1800"/>
              <a:buChar char="–"/>
              <a:defRPr/>
            </a:lvl4pPr>
            <a:lvl5pPr indent="-342900" lvl="4" marL="2286000" algn="l">
              <a:lnSpc>
                <a:spcPct val="100000"/>
              </a:lnSpc>
              <a:spcBef>
                <a:spcPts val="360"/>
              </a:spcBef>
              <a:spcAft>
                <a:spcPts val="0"/>
              </a:spcAft>
              <a:buClr>
                <a:srgbClr val="96999D"/>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129" name="Shape 129"/>
        <p:cNvGrpSpPr/>
        <p:nvPr/>
      </p:nvGrpSpPr>
      <p:grpSpPr>
        <a:xfrm>
          <a:off x="0" y="0"/>
          <a:ext cx="0" cy="0"/>
          <a:chOff x="0" y="0"/>
          <a:chExt cx="0" cy="0"/>
        </a:xfrm>
      </p:grpSpPr>
      <p:sp>
        <p:nvSpPr>
          <p:cNvPr id="130" name="Google Shape;130;p70"/>
          <p:cNvSpPr txBox="1"/>
          <p:nvPr>
            <p:ph type="ctrTitle"/>
          </p:nvPr>
        </p:nvSpPr>
        <p:spPr>
          <a:xfrm>
            <a:off x="3444417" y="2244938"/>
            <a:ext cx="5314092"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4"/>
              </a:buClr>
              <a:buSzPts val="20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70"/>
          <p:cNvSpPr txBox="1"/>
          <p:nvPr>
            <p:ph idx="1" type="subTitle"/>
          </p:nvPr>
        </p:nvSpPr>
        <p:spPr>
          <a:xfrm>
            <a:off x="3444424" y="3314729"/>
            <a:ext cx="5314093" cy="1284136"/>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2" name="Google Shape;132;p70"/>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133" name="Google Shape;133;p70"/>
          <p:cNvSpPr/>
          <p:nvPr>
            <p:ph idx="2" type="pic"/>
          </p:nvPr>
        </p:nvSpPr>
        <p:spPr>
          <a:xfrm>
            <a:off x="629578" y="2068886"/>
            <a:ext cx="2398247" cy="2398247"/>
          </a:xfrm>
          <a:prstGeom prst="round1Rect">
            <a:avLst>
              <a:gd fmla="val 11509" name="adj"/>
            </a:avLst>
          </a:prstGeom>
          <a:solidFill>
            <a:schemeClr val="accent6"/>
          </a:solidFill>
          <a:ln>
            <a:noFill/>
          </a:ln>
        </p:spPr>
      </p:sp>
      <p:cxnSp>
        <p:nvCxnSpPr>
          <p:cNvPr id="134" name="Google Shape;134;p70"/>
          <p:cNvCxnSpPr/>
          <p:nvPr/>
        </p:nvCxnSpPr>
        <p:spPr>
          <a:xfrm>
            <a:off x="3530744" y="2920374"/>
            <a:ext cx="641347" cy="0"/>
          </a:xfrm>
          <a:prstGeom prst="straightConnector1">
            <a:avLst/>
          </a:prstGeom>
          <a:noFill/>
          <a:ln cap="flat" cmpd="sng" w="19050">
            <a:solidFill>
              <a:schemeClr val="dk2"/>
            </a:solidFill>
            <a:prstDash val="solid"/>
            <a:round/>
            <a:headEnd len="sm" w="sm" type="none"/>
            <a:tailEnd len="sm" w="sm" type="none"/>
          </a:ln>
        </p:spPr>
      </p:cxnSp>
      <p:sp>
        <p:nvSpPr>
          <p:cNvPr id="135" name="Google Shape;135;p70"/>
          <p:cNvSpPr/>
          <p:nvPr>
            <p:ph idx="3" type="body"/>
          </p:nvPr>
        </p:nvSpPr>
        <p:spPr>
          <a:xfrm>
            <a:off x="457101" y="1896409"/>
            <a:ext cx="2743200" cy="2743200"/>
          </a:xfrm>
          <a:prstGeom prst="round1Rect">
            <a:avLst>
              <a:gd fmla="val 13199" name="adj"/>
            </a:avLst>
          </a:prstGeom>
          <a:noFill/>
          <a:ln cap="flat" cmpd="sng" w="19050">
            <a:solidFill>
              <a:schemeClr val="dk2"/>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136" name="Shape 136"/>
        <p:cNvGrpSpPr/>
        <p:nvPr/>
      </p:nvGrpSpPr>
      <p:grpSpPr>
        <a:xfrm>
          <a:off x="0" y="0"/>
          <a:ext cx="0" cy="0"/>
          <a:chOff x="0" y="0"/>
          <a:chExt cx="0" cy="0"/>
        </a:xfrm>
      </p:grpSpPr>
      <p:sp>
        <p:nvSpPr>
          <p:cNvPr id="137" name="Google Shape;137;p71"/>
          <p:cNvSpPr txBox="1"/>
          <p:nvPr>
            <p:ph type="ctrTitle"/>
          </p:nvPr>
        </p:nvSpPr>
        <p:spPr>
          <a:xfrm>
            <a:off x="277420" y="514632"/>
            <a:ext cx="5314092"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4"/>
              </a:buClr>
              <a:buSzPts val="20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71"/>
          <p:cNvSpPr txBox="1"/>
          <p:nvPr>
            <p:ph idx="1" type="subTitle"/>
          </p:nvPr>
        </p:nvSpPr>
        <p:spPr>
          <a:xfrm>
            <a:off x="3292032" y="2502996"/>
            <a:ext cx="5314093" cy="2667192"/>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9" name="Google Shape;139;p71"/>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cxnSp>
        <p:nvCxnSpPr>
          <p:cNvPr id="140" name="Google Shape;140;p71"/>
          <p:cNvCxnSpPr/>
          <p:nvPr/>
        </p:nvCxnSpPr>
        <p:spPr>
          <a:xfrm>
            <a:off x="363746" y="1134553"/>
            <a:ext cx="641347" cy="0"/>
          </a:xfrm>
          <a:prstGeom prst="straightConnector1">
            <a:avLst/>
          </a:prstGeom>
          <a:noFill/>
          <a:ln cap="flat" cmpd="sng" w="19050">
            <a:solidFill>
              <a:schemeClr val="dk2"/>
            </a:solidFill>
            <a:prstDash val="solid"/>
            <a:round/>
            <a:headEnd len="sm" w="sm" type="none"/>
            <a:tailEnd len="sm" w="sm" type="none"/>
          </a:ln>
        </p:spPr>
      </p:cxnSp>
      <p:sp>
        <p:nvSpPr>
          <p:cNvPr id="141" name="Google Shape;141;p71"/>
          <p:cNvSpPr txBox="1"/>
          <p:nvPr>
            <p:ph idx="2" type="body"/>
          </p:nvPr>
        </p:nvSpPr>
        <p:spPr>
          <a:xfrm>
            <a:off x="363746" y="2502487"/>
            <a:ext cx="2715637" cy="2667701"/>
          </a:xfrm>
          <a:prstGeom prst="rect">
            <a:avLst/>
          </a:prstGeom>
          <a:noFill/>
          <a:ln>
            <a:noFill/>
          </a:ln>
        </p:spPr>
        <p:txBody>
          <a:bodyPr anchorCtr="0" anchor="t" bIns="45700" lIns="91425" spcFirstLastPara="1" rIns="91425" wrap="square" tIns="45700">
            <a:noAutofit/>
          </a:bodyPr>
          <a:lstStyle>
            <a:lvl1pPr indent="-228600" lvl="0" marL="457200" algn="r">
              <a:lnSpc>
                <a:spcPct val="80000"/>
              </a:lnSpc>
              <a:spcBef>
                <a:spcPts val="800"/>
              </a:spcBef>
              <a:spcAft>
                <a:spcPts val="0"/>
              </a:spcAft>
              <a:buClr>
                <a:srgbClr val="76BD45"/>
              </a:buClr>
              <a:buSzPts val="4000"/>
              <a:buNone/>
              <a:defRPr sz="4000">
                <a:solidFill>
                  <a:srgbClr val="76BD4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142" name="Shape 142"/>
        <p:cNvGrpSpPr/>
        <p:nvPr/>
      </p:nvGrpSpPr>
      <p:grpSpPr>
        <a:xfrm>
          <a:off x="0" y="0"/>
          <a:ext cx="0" cy="0"/>
          <a:chOff x="0" y="0"/>
          <a:chExt cx="0" cy="0"/>
        </a:xfrm>
      </p:grpSpPr>
      <p:sp>
        <p:nvSpPr>
          <p:cNvPr id="143" name="Google Shape;143;p72"/>
          <p:cNvSpPr txBox="1"/>
          <p:nvPr>
            <p:ph type="ctrTitle"/>
          </p:nvPr>
        </p:nvSpPr>
        <p:spPr>
          <a:xfrm>
            <a:off x="277420" y="514632"/>
            <a:ext cx="5314092"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4"/>
              </a:buClr>
              <a:buSzPts val="20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72"/>
          <p:cNvSpPr txBox="1"/>
          <p:nvPr>
            <p:ph idx="1" type="subTitle"/>
          </p:nvPr>
        </p:nvSpPr>
        <p:spPr>
          <a:xfrm>
            <a:off x="363740" y="3315796"/>
            <a:ext cx="3712962" cy="2667192"/>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5" name="Google Shape;145;p72"/>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cxnSp>
        <p:nvCxnSpPr>
          <p:cNvPr id="146" name="Google Shape;146;p72"/>
          <p:cNvCxnSpPr/>
          <p:nvPr/>
        </p:nvCxnSpPr>
        <p:spPr>
          <a:xfrm>
            <a:off x="363746" y="1134553"/>
            <a:ext cx="641347" cy="0"/>
          </a:xfrm>
          <a:prstGeom prst="straightConnector1">
            <a:avLst/>
          </a:prstGeom>
          <a:noFill/>
          <a:ln cap="flat" cmpd="sng" w="19050">
            <a:solidFill>
              <a:schemeClr val="dk2"/>
            </a:solidFill>
            <a:prstDash val="solid"/>
            <a:round/>
            <a:headEnd len="sm" w="sm" type="none"/>
            <a:tailEnd len="sm" w="sm" type="none"/>
          </a:ln>
        </p:spPr>
      </p:cxnSp>
      <p:sp>
        <p:nvSpPr>
          <p:cNvPr id="147" name="Google Shape;147;p72"/>
          <p:cNvSpPr txBox="1"/>
          <p:nvPr>
            <p:ph idx="2" type="body"/>
          </p:nvPr>
        </p:nvSpPr>
        <p:spPr>
          <a:xfrm>
            <a:off x="363738" y="2502489"/>
            <a:ext cx="3712962" cy="528580"/>
          </a:xfrm>
          <a:prstGeom prst="rect">
            <a:avLst/>
          </a:prstGeom>
          <a:noFill/>
          <a:ln>
            <a:noFill/>
          </a:ln>
        </p:spPr>
        <p:txBody>
          <a:bodyPr anchorCtr="0" anchor="t" bIns="45700" lIns="91425" spcFirstLastPara="1" rIns="91425" wrap="square" tIns="45700">
            <a:noAutofit/>
          </a:bodyPr>
          <a:lstStyle>
            <a:lvl1pPr indent="-228600" lvl="0" marL="457200" algn="l">
              <a:lnSpc>
                <a:spcPct val="80000"/>
              </a:lnSpc>
              <a:spcBef>
                <a:spcPts val="400"/>
              </a:spcBef>
              <a:spcAft>
                <a:spcPts val="0"/>
              </a:spcAft>
              <a:buClr>
                <a:srgbClr val="464749"/>
              </a:buClr>
              <a:buSzPts val="2000"/>
              <a:buNone/>
              <a:defRPr b="1" sz="2000">
                <a:solidFill>
                  <a:srgbClr val="464749"/>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48" name="Shape 148"/>
        <p:cNvGrpSpPr/>
        <p:nvPr/>
      </p:nvGrpSpPr>
      <p:grpSpPr>
        <a:xfrm>
          <a:off x="0" y="0"/>
          <a:ext cx="0" cy="0"/>
          <a:chOff x="0" y="0"/>
          <a:chExt cx="0" cy="0"/>
        </a:xfrm>
      </p:grpSpPr>
      <p:cxnSp>
        <p:nvCxnSpPr>
          <p:cNvPr id="149" name="Google Shape;149;p73"/>
          <p:cNvCxnSpPr/>
          <p:nvPr/>
        </p:nvCxnSpPr>
        <p:spPr>
          <a:xfrm>
            <a:off x="4138608" y="968716"/>
            <a:ext cx="873106" cy="0"/>
          </a:xfrm>
          <a:prstGeom prst="straightConnector1">
            <a:avLst/>
          </a:prstGeom>
          <a:noFill/>
          <a:ln cap="flat" cmpd="sng" w="19050">
            <a:solidFill>
              <a:schemeClr val="accent1"/>
            </a:solidFill>
            <a:prstDash val="solid"/>
            <a:round/>
            <a:headEnd len="sm" w="sm" type="none"/>
            <a:tailEnd len="sm" w="sm" type="none"/>
          </a:ln>
        </p:spPr>
      </p:cxnSp>
      <p:sp>
        <p:nvSpPr>
          <p:cNvPr id="150" name="Google Shape;150;p73"/>
          <p:cNvSpPr txBox="1"/>
          <p:nvPr>
            <p:ph idx="1" type="body"/>
          </p:nvPr>
        </p:nvSpPr>
        <p:spPr>
          <a:xfrm>
            <a:off x="546100" y="266436"/>
            <a:ext cx="8147050" cy="7022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400"/>
              </a:spcBef>
              <a:spcAft>
                <a:spcPts val="0"/>
              </a:spcAft>
              <a:buClr>
                <a:srgbClr val="464749"/>
              </a:buClr>
              <a:buSzPts val="2000"/>
              <a:buNone/>
              <a:defRPr sz="2000">
                <a:solidFill>
                  <a:srgbClr val="464749"/>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1" name="Google Shape;151;p73"/>
          <p:cNvSpPr/>
          <p:nvPr>
            <p:ph idx="2" type="pic"/>
          </p:nvPr>
        </p:nvSpPr>
        <p:spPr>
          <a:xfrm>
            <a:off x="660812" y="2271798"/>
            <a:ext cx="1594600" cy="1566662"/>
          </a:xfrm>
          <a:prstGeom prst="round1Rect">
            <a:avLst>
              <a:gd fmla="val 11509" name="adj"/>
            </a:avLst>
          </a:prstGeom>
          <a:solidFill>
            <a:schemeClr val="accent6"/>
          </a:solidFill>
          <a:ln>
            <a:noFill/>
          </a:ln>
        </p:spPr>
      </p:sp>
      <p:sp>
        <p:nvSpPr>
          <p:cNvPr id="152" name="Google Shape;152;p73"/>
          <p:cNvSpPr/>
          <p:nvPr>
            <p:ph idx="3" type="body"/>
          </p:nvPr>
        </p:nvSpPr>
        <p:spPr>
          <a:xfrm>
            <a:off x="551448" y="2155820"/>
            <a:ext cx="1823958" cy="1792002"/>
          </a:xfrm>
          <a:prstGeom prst="round1Rect">
            <a:avLst>
              <a:gd fmla="val 13199" name="adj"/>
            </a:avLst>
          </a:prstGeom>
          <a:noFill/>
          <a:ln cap="flat" cmpd="sng" w="19050">
            <a:solidFill>
              <a:schemeClr val="dk2"/>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3" name="Google Shape;153;p73"/>
          <p:cNvSpPr/>
          <p:nvPr>
            <p:ph idx="4" type="pic"/>
          </p:nvPr>
        </p:nvSpPr>
        <p:spPr>
          <a:xfrm>
            <a:off x="2738770" y="2271798"/>
            <a:ext cx="1594600" cy="1566662"/>
          </a:xfrm>
          <a:prstGeom prst="round1Rect">
            <a:avLst>
              <a:gd fmla="val 11509" name="adj"/>
            </a:avLst>
          </a:prstGeom>
          <a:solidFill>
            <a:schemeClr val="accent6"/>
          </a:solidFill>
          <a:ln>
            <a:noFill/>
          </a:ln>
        </p:spPr>
      </p:sp>
      <p:sp>
        <p:nvSpPr>
          <p:cNvPr id="154" name="Google Shape;154;p73"/>
          <p:cNvSpPr/>
          <p:nvPr>
            <p:ph idx="5" type="body"/>
          </p:nvPr>
        </p:nvSpPr>
        <p:spPr>
          <a:xfrm>
            <a:off x="2629406" y="2155820"/>
            <a:ext cx="1823958" cy="1792002"/>
          </a:xfrm>
          <a:prstGeom prst="round1Rect">
            <a:avLst>
              <a:gd fmla="val 13199" name="adj"/>
            </a:avLst>
          </a:prstGeom>
          <a:noFill/>
          <a:ln cap="flat" cmpd="sng" w="19050">
            <a:solidFill>
              <a:schemeClr val="dk2"/>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5" name="Google Shape;155;p73"/>
          <p:cNvSpPr/>
          <p:nvPr>
            <p:ph idx="6" type="pic"/>
          </p:nvPr>
        </p:nvSpPr>
        <p:spPr>
          <a:xfrm>
            <a:off x="4816728" y="2271798"/>
            <a:ext cx="1594600" cy="1566662"/>
          </a:xfrm>
          <a:prstGeom prst="round1Rect">
            <a:avLst>
              <a:gd fmla="val 11509" name="adj"/>
            </a:avLst>
          </a:prstGeom>
          <a:solidFill>
            <a:schemeClr val="accent6"/>
          </a:solidFill>
          <a:ln>
            <a:noFill/>
          </a:ln>
        </p:spPr>
      </p:sp>
      <p:sp>
        <p:nvSpPr>
          <p:cNvPr id="156" name="Google Shape;156;p73"/>
          <p:cNvSpPr/>
          <p:nvPr>
            <p:ph idx="7" type="body"/>
          </p:nvPr>
        </p:nvSpPr>
        <p:spPr>
          <a:xfrm>
            <a:off x="4707364" y="2155820"/>
            <a:ext cx="1823958" cy="1792002"/>
          </a:xfrm>
          <a:prstGeom prst="round1Rect">
            <a:avLst>
              <a:gd fmla="val 13199" name="adj"/>
            </a:avLst>
          </a:prstGeom>
          <a:noFill/>
          <a:ln cap="flat" cmpd="sng" w="19050">
            <a:solidFill>
              <a:schemeClr val="dk2"/>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7" name="Google Shape;157;p73"/>
          <p:cNvSpPr/>
          <p:nvPr>
            <p:ph idx="8" type="pic"/>
          </p:nvPr>
        </p:nvSpPr>
        <p:spPr>
          <a:xfrm>
            <a:off x="6894686" y="2271798"/>
            <a:ext cx="1594600" cy="1566662"/>
          </a:xfrm>
          <a:prstGeom prst="round1Rect">
            <a:avLst>
              <a:gd fmla="val 11509" name="adj"/>
            </a:avLst>
          </a:prstGeom>
          <a:solidFill>
            <a:schemeClr val="accent6"/>
          </a:solidFill>
          <a:ln>
            <a:noFill/>
          </a:ln>
        </p:spPr>
      </p:sp>
      <p:sp>
        <p:nvSpPr>
          <p:cNvPr id="158" name="Google Shape;158;p73"/>
          <p:cNvSpPr/>
          <p:nvPr>
            <p:ph idx="9" type="body"/>
          </p:nvPr>
        </p:nvSpPr>
        <p:spPr>
          <a:xfrm>
            <a:off x="6785322" y="2155820"/>
            <a:ext cx="1823958" cy="1792002"/>
          </a:xfrm>
          <a:prstGeom prst="round1Rect">
            <a:avLst>
              <a:gd fmla="val 13199" name="adj"/>
            </a:avLst>
          </a:prstGeom>
          <a:noFill/>
          <a:ln cap="flat" cmpd="sng" w="19050">
            <a:solidFill>
              <a:schemeClr val="dk2"/>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9" name="Google Shape;159;p73"/>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160" name="Google Shape;160;p73"/>
          <p:cNvSpPr txBox="1"/>
          <p:nvPr/>
        </p:nvSpPr>
        <p:spPr>
          <a:xfrm>
            <a:off x="2635476" y="4243275"/>
            <a:ext cx="1817888" cy="6970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1600"/>
              <a:buFont typeface="Calibri"/>
              <a:buNone/>
            </a:pPr>
            <a:r>
              <a:rPr b="0" i="0" lang="en-US" sz="1600" u="none" cap="none" strike="noStrike">
                <a:solidFill>
                  <a:schemeClr val="accent4"/>
                </a:solidFill>
                <a:latin typeface="Calibri"/>
                <a:ea typeface="Calibri"/>
                <a:cs typeface="Calibri"/>
                <a:sym typeface="Calibri"/>
              </a:rPr>
              <a:t>Click to edit Master title style</a:t>
            </a:r>
            <a:endParaRPr b="0" i="0" sz="1600" u="none" cap="none" strike="noStrike">
              <a:solidFill>
                <a:schemeClr val="accent4"/>
              </a:solidFill>
              <a:latin typeface="Calibri"/>
              <a:ea typeface="Calibri"/>
              <a:cs typeface="Calibri"/>
              <a:sym typeface="Calibri"/>
            </a:endParaRPr>
          </a:p>
        </p:txBody>
      </p:sp>
      <p:sp>
        <p:nvSpPr>
          <p:cNvPr id="161" name="Google Shape;161;p73"/>
          <p:cNvSpPr txBox="1"/>
          <p:nvPr/>
        </p:nvSpPr>
        <p:spPr>
          <a:xfrm>
            <a:off x="2641545" y="4940300"/>
            <a:ext cx="1817889" cy="1292195"/>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accent5"/>
              </a:buClr>
              <a:buSzPts val="1100"/>
              <a:buFont typeface="Arial"/>
              <a:buNone/>
            </a:pPr>
            <a:r>
              <a:rPr b="0" i="0" lang="en-US" sz="1100" u="none" cap="none" strike="noStrike">
                <a:solidFill>
                  <a:schemeClr val="accent5"/>
                </a:solidFill>
                <a:latin typeface="Calibri"/>
                <a:ea typeface="Calibri"/>
                <a:cs typeface="Calibri"/>
                <a:sym typeface="Calibri"/>
              </a:rPr>
              <a:t>Click to edit Master subtitle style</a:t>
            </a:r>
            <a:endParaRPr b="0" i="0" sz="1100" u="none" cap="none" strike="noStrike">
              <a:solidFill>
                <a:schemeClr val="accent5"/>
              </a:solidFill>
              <a:latin typeface="Calibri"/>
              <a:ea typeface="Calibri"/>
              <a:cs typeface="Calibri"/>
              <a:sym typeface="Calibri"/>
            </a:endParaRPr>
          </a:p>
        </p:txBody>
      </p:sp>
      <p:sp>
        <p:nvSpPr>
          <p:cNvPr id="162" name="Google Shape;162;p73"/>
          <p:cNvSpPr txBox="1"/>
          <p:nvPr/>
        </p:nvSpPr>
        <p:spPr>
          <a:xfrm>
            <a:off x="4713434" y="4243275"/>
            <a:ext cx="1817888" cy="6970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1600"/>
              <a:buFont typeface="Calibri"/>
              <a:buNone/>
            </a:pPr>
            <a:r>
              <a:rPr b="0" i="0" lang="en-US" sz="1600" u="none" cap="none" strike="noStrike">
                <a:solidFill>
                  <a:schemeClr val="accent4"/>
                </a:solidFill>
                <a:latin typeface="Calibri"/>
                <a:ea typeface="Calibri"/>
                <a:cs typeface="Calibri"/>
                <a:sym typeface="Calibri"/>
              </a:rPr>
              <a:t>Click to edit Master title style</a:t>
            </a:r>
            <a:endParaRPr b="0" i="0" sz="1400" u="none" cap="none" strike="noStrike">
              <a:solidFill>
                <a:srgbClr val="000000"/>
              </a:solidFill>
              <a:latin typeface="Arial"/>
              <a:ea typeface="Arial"/>
              <a:cs typeface="Arial"/>
              <a:sym typeface="Arial"/>
            </a:endParaRPr>
          </a:p>
        </p:txBody>
      </p:sp>
      <p:sp>
        <p:nvSpPr>
          <p:cNvPr id="163" name="Google Shape;163;p73"/>
          <p:cNvSpPr txBox="1"/>
          <p:nvPr/>
        </p:nvSpPr>
        <p:spPr>
          <a:xfrm>
            <a:off x="4719503" y="4940300"/>
            <a:ext cx="1817889" cy="1292195"/>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accent5"/>
              </a:buClr>
              <a:buSzPts val="1100"/>
              <a:buFont typeface="Arial"/>
              <a:buNone/>
            </a:pPr>
            <a:r>
              <a:rPr b="0" i="0" lang="en-US" sz="1100" u="none" cap="none" strike="noStrike">
                <a:solidFill>
                  <a:schemeClr val="accent5"/>
                </a:solidFill>
                <a:latin typeface="Calibri"/>
                <a:ea typeface="Calibri"/>
                <a:cs typeface="Calibri"/>
                <a:sym typeface="Calibri"/>
              </a:rPr>
              <a:t>Click to edit Master subtitle style</a:t>
            </a:r>
            <a:endParaRPr b="0" i="0" sz="1100" u="none" cap="none" strike="noStrike">
              <a:solidFill>
                <a:schemeClr val="accent5"/>
              </a:solidFill>
              <a:latin typeface="Calibri"/>
              <a:ea typeface="Calibri"/>
              <a:cs typeface="Calibri"/>
              <a:sym typeface="Calibri"/>
            </a:endParaRPr>
          </a:p>
        </p:txBody>
      </p:sp>
      <p:sp>
        <p:nvSpPr>
          <p:cNvPr id="164" name="Google Shape;164;p73"/>
          <p:cNvSpPr txBox="1"/>
          <p:nvPr/>
        </p:nvSpPr>
        <p:spPr>
          <a:xfrm>
            <a:off x="6785322" y="4243275"/>
            <a:ext cx="1817888" cy="6970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1600"/>
              <a:buFont typeface="Calibri"/>
              <a:buNone/>
            </a:pPr>
            <a:r>
              <a:rPr b="0" i="0" lang="en-US" sz="1600" u="none" cap="none" strike="noStrike">
                <a:solidFill>
                  <a:schemeClr val="accent4"/>
                </a:solidFill>
                <a:latin typeface="Calibri"/>
                <a:ea typeface="Calibri"/>
                <a:cs typeface="Calibri"/>
                <a:sym typeface="Calibri"/>
              </a:rPr>
              <a:t>Click to edit Master title style</a:t>
            </a:r>
            <a:endParaRPr b="0" i="0" sz="1600" u="none" cap="none" strike="noStrike">
              <a:solidFill>
                <a:schemeClr val="accent4"/>
              </a:solidFill>
              <a:latin typeface="Calibri"/>
              <a:ea typeface="Calibri"/>
              <a:cs typeface="Calibri"/>
              <a:sym typeface="Calibri"/>
            </a:endParaRPr>
          </a:p>
        </p:txBody>
      </p:sp>
      <p:sp>
        <p:nvSpPr>
          <p:cNvPr id="165" name="Google Shape;165;p73"/>
          <p:cNvSpPr txBox="1"/>
          <p:nvPr/>
        </p:nvSpPr>
        <p:spPr>
          <a:xfrm>
            <a:off x="6791391" y="4940300"/>
            <a:ext cx="1817889" cy="1292195"/>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accent5"/>
              </a:buClr>
              <a:buSzPts val="1100"/>
              <a:buFont typeface="Arial"/>
              <a:buNone/>
            </a:pPr>
            <a:r>
              <a:rPr b="0" i="0" lang="en-US" sz="1100" u="none" cap="none" strike="noStrike">
                <a:solidFill>
                  <a:schemeClr val="accent5"/>
                </a:solidFill>
                <a:latin typeface="Calibri"/>
                <a:ea typeface="Calibri"/>
                <a:cs typeface="Calibri"/>
                <a:sym typeface="Calibri"/>
              </a:rPr>
              <a:t>Click to edit Master subtitle style</a:t>
            </a:r>
            <a:endParaRPr b="0" i="0" sz="1100" u="none" cap="none" strike="noStrike">
              <a:solidFill>
                <a:schemeClr val="accent5"/>
              </a:solidFill>
              <a:latin typeface="Calibri"/>
              <a:ea typeface="Calibri"/>
              <a:cs typeface="Calibri"/>
              <a:sym typeface="Calibri"/>
            </a:endParaRPr>
          </a:p>
        </p:txBody>
      </p:sp>
      <p:sp>
        <p:nvSpPr>
          <p:cNvPr id="166" name="Google Shape;166;p73"/>
          <p:cNvSpPr txBox="1"/>
          <p:nvPr/>
        </p:nvSpPr>
        <p:spPr>
          <a:xfrm>
            <a:off x="551448" y="4243275"/>
            <a:ext cx="1817888" cy="6970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1600"/>
              <a:buFont typeface="Calibri"/>
              <a:buNone/>
            </a:pPr>
            <a:r>
              <a:rPr b="0" i="0" lang="en-US" sz="1600" u="none" cap="none" strike="noStrike">
                <a:solidFill>
                  <a:schemeClr val="accent4"/>
                </a:solidFill>
                <a:latin typeface="Calibri"/>
                <a:ea typeface="Calibri"/>
                <a:cs typeface="Calibri"/>
                <a:sym typeface="Calibri"/>
              </a:rPr>
              <a:t>Click to edit Master title style</a:t>
            </a:r>
            <a:endParaRPr b="0" i="0" sz="1600" u="none" cap="none" strike="noStrike">
              <a:solidFill>
                <a:schemeClr val="accent4"/>
              </a:solidFill>
              <a:latin typeface="Calibri"/>
              <a:ea typeface="Calibri"/>
              <a:cs typeface="Calibri"/>
              <a:sym typeface="Calibri"/>
            </a:endParaRPr>
          </a:p>
        </p:txBody>
      </p:sp>
      <p:sp>
        <p:nvSpPr>
          <p:cNvPr id="167" name="Google Shape;167;p73"/>
          <p:cNvSpPr txBox="1"/>
          <p:nvPr/>
        </p:nvSpPr>
        <p:spPr>
          <a:xfrm>
            <a:off x="557517" y="4940300"/>
            <a:ext cx="1817889" cy="1292195"/>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accent5"/>
              </a:buClr>
              <a:buSzPts val="1100"/>
              <a:buFont typeface="Arial"/>
              <a:buNone/>
            </a:pPr>
            <a:r>
              <a:rPr b="0" i="0" lang="en-US" sz="1100" u="none" cap="none" strike="noStrike">
                <a:solidFill>
                  <a:schemeClr val="accent5"/>
                </a:solidFill>
                <a:latin typeface="Calibri"/>
                <a:ea typeface="Calibri"/>
                <a:cs typeface="Calibri"/>
                <a:sym typeface="Calibri"/>
              </a:rPr>
              <a:t>Click to edit Master subtitle style</a:t>
            </a:r>
            <a:endParaRPr b="0" i="0" sz="1100" u="none" cap="none" strike="noStrike">
              <a:solidFill>
                <a:schemeClr val="accent5"/>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168" name="Shape 168"/>
        <p:cNvGrpSpPr/>
        <p:nvPr/>
      </p:nvGrpSpPr>
      <p:grpSpPr>
        <a:xfrm>
          <a:off x="0" y="0"/>
          <a:ext cx="0" cy="0"/>
          <a:chOff x="0" y="0"/>
          <a:chExt cx="0" cy="0"/>
        </a:xfrm>
      </p:grpSpPr>
      <p:sp>
        <p:nvSpPr>
          <p:cNvPr id="169" name="Google Shape;169;p74"/>
          <p:cNvSpPr/>
          <p:nvPr>
            <p:ph idx="1" type="body"/>
          </p:nvPr>
        </p:nvSpPr>
        <p:spPr>
          <a:xfrm>
            <a:off x="551446" y="1665175"/>
            <a:ext cx="851330" cy="85133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0" name="Google Shape;170;p74"/>
          <p:cNvSpPr txBox="1"/>
          <p:nvPr>
            <p:ph type="ctrTitle"/>
          </p:nvPr>
        </p:nvSpPr>
        <p:spPr>
          <a:xfrm>
            <a:off x="1550842" y="1665175"/>
            <a:ext cx="3088410" cy="459303"/>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4"/>
              </a:buClr>
              <a:buSzPts val="1600"/>
              <a:buFont typeface="Calibri"/>
              <a:buNone/>
              <a:defRPr sz="1600">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74"/>
          <p:cNvSpPr txBox="1"/>
          <p:nvPr>
            <p:ph idx="2" type="subTitle"/>
          </p:nvPr>
        </p:nvSpPr>
        <p:spPr>
          <a:xfrm>
            <a:off x="1556911" y="2047905"/>
            <a:ext cx="3088412" cy="593936"/>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20"/>
              </a:spcBef>
              <a:spcAft>
                <a:spcPts val="0"/>
              </a:spcAft>
              <a:buClr>
                <a:schemeClr val="accent5"/>
              </a:buClr>
              <a:buSzPts val="1100"/>
              <a:buNone/>
              <a:defRPr sz="11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72" name="Google Shape;172;p74"/>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173" name="Google Shape;173;p74"/>
          <p:cNvSpPr txBox="1"/>
          <p:nvPr/>
        </p:nvSpPr>
        <p:spPr>
          <a:xfrm>
            <a:off x="457200" y="274640"/>
            <a:ext cx="8229600" cy="93923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FFFFFF"/>
              </a:buClr>
              <a:buSzPts val="2000"/>
              <a:buFont typeface="Calibri"/>
              <a:buNone/>
            </a:pPr>
            <a:r>
              <a:rPr b="0" i="0" lang="en-US" sz="2000" u="none" cap="none" strike="noStrike">
                <a:solidFill>
                  <a:srgbClr val="FFFFFF"/>
                </a:solidFill>
                <a:latin typeface="Calibri"/>
                <a:ea typeface="Calibri"/>
                <a:cs typeface="Calibri"/>
                <a:sym typeface="Calibri"/>
              </a:rPr>
              <a:t>Click to edit Master title style</a:t>
            </a:r>
            <a:endParaRPr b="0" i="0" sz="1400" u="none" cap="none" strike="noStrike">
              <a:solidFill>
                <a:srgbClr val="000000"/>
              </a:solidFill>
              <a:latin typeface="Arial"/>
              <a:ea typeface="Arial"/>
              <a:cs typeface="Arial"/>
              <a:sym typeface="Arial"/>
            </a:endParaRPr>
          </a:p>
        </p:txBody>
      </p:sp>
      <p:cxnSp>
        <p:nvCxnSpPr>
          <p:cNvPr id="174" name="Google Shape;174;p74"/>
          <p:cNvCxnSpPr/>
          <p:nvPr/>
        </p:nvCxnSpPr>
        <p:spPr>
          <a:xfrm>
            <a:off x="4138608" y="965893"/>
            <a:ext cx="873106" cy="0"/>
          </a:xfrm>
          <a:prstGeom prst="straightConnector1">
            <a:avLst/>
          </a:prstGeom>
          <a:noFill/>
          <a:ln cap="flat" cmpd="sng" w="19050">
            <a:solidFill>
              <a:schemeClr val="accent1"/>
            </a:solidFill>
            <a:prstDash val="solid"/>
            <a:round/>
            <a:headEnd len="sm" w="sm" type="none"/>
            <a:tailEnd len="sm" w="sm" type="none"/>
          </a:ln>
        </p:spPr>
      </p:cxnSp>
      <p:sp>
        <p:nvSpPr>
          <p:cNvPr id="175" name="Google Shape;175;p74"/>
          <p:cNvSpPr txBox="1"/>
          <p:nvPr>
            <p:ph idx="3" type="body"/>
          </p:nvPr>
        </p:nvSpPr>
        <p:spPr>
          <a:xfrm>
            <a:off x="1544771" y="3326632"/>
            <a:ext cx="3088410" cy="459303"/>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4"/>
              </a:buClr>
              <a:buSzPts val="1600"/>
              <a:buFont typeface="Arial"/>
              <a:buNone/>
              <a:defRPr sz="1600">
                <a:solidFill>
                  <a:schemeClr val="accent4"/>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6" name="Google Shape;176;p74"/>
          <p:cNvSpPr txBox="1"/>
          <p:nvPr>
            <p:ph idx="4" type="body"/>
          </p:nvPr>
        </p:nvSpPr>
        <p:spPr>
          <a:xfrm>
            <a:off x="1544771" y="3709363"/>
            <a:ext cx="3088410" cy="602381"/>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220"/>
              </a:spcBef>
              <a:spcAft>
                <a:spcPts val="0"/>
              </a:spcAft>
              <a:buClr>
                <a:schemeClr val="accent5"/>
              </a:buClr>
              <a:buSzPts val="1100"/>
              <a:buFont typeface="Arial"/>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7" name="Google Shape;177;p74"/>
          <p:cNvSpPr txBox="1"/>
          <p:nvPr>
            <p:ph idx="5" type="body"/>
          </p:nvPr>
        </p:nvSpPr>
        <p:spPr>
          <a:xfrm>
            <a:off x="1556911" y="5002956"/>
            <a:ext cx="3088410" cy="459303"/>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4"/>
              </a:buClr>
              <a:buSzPts val="1600"/>
              <a:buFont typeface="Arial"/>
              <a:buNone/>
              <a:defRPr sz="1600">
                <a:solidFill>
                  <a:schemeClr val="accent4"/>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8" name="Google Shape;178;p74"/>
          <p:cNvSpPr txBox="1"/>
          <p:nvPr>
            <p:ph idx="6" type="body"/>
          </p:nvPr>
        </p:nvSpPr>
        <p:spPr>
          <a:xfrm>
            <a:off x="1556911" y="5385687"/>
            <a:ext cx="3088410" cy="602381"/>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220"/>
              </a:spcBef>
              <a:spcAft>
                <a:spcPts val="0"/>
              </a:spcAft>
              <a:buClr>
                <a:schemeClr val="accent5"/>
              </a:buClr>
              <a:buSzPts val="1100"/>
              <a:buFont typeface="Arial"/>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9" name="Google Shape;179;p74"/>
          <p:cNvSpPr txBox="1"/>
          <p:nvPr>
            <p:ph idx="7" type="body"/>
          </p:nvPr>
        </p:nvSpPr>
        <p:spPr>
          <a:xfrm>
            <a:off x="5944620" y="1665407"/>
            <a:ext cx="3088410" cy="459303"/>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4"/>
              </a:buClr>
              <a:buSzPts val="1600"/>
              <a:buFont typeface="Arial"/>
              <a:buNone/>
              <a:defRPr sz="1600">
                <a:solidFill>
                  <a:schemeClr val="accent4"/>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0" name="Google Shape;180;p74"/>
          <p:cNvSpPr txBox="1"/>
          <p:nvPr>
            <p:ph idx="8" type="body"/>
          </p:nvPr>
        </p:nvSpPr>
        <p:spPr>
          <a:xfrm>
            <a:off x="5944620" y="2048137"/>
            <a:ext cx="3088410" cy="602381"/>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220"/>
              </a:spcBef>
              <a:spcAft>
                <a:spcPts val="0"/>
              </a:spcAft>
              <a:buClr>
                <a:schemeClr val="accent5"/>
              </a:buClr>
              <a:buSzPts val="1100"/>
              <a:buFont typeface="Arial"/>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1" name="Google Shape;181;p74"/>
          <p:cNvSpPr txBox="1"/>
          <p:nvPr>
            <p:ph idx="9" type="body"/>
          </p:nvPr>
        </p:nvSpPr>
        <p:spPr>
          <a:xfrm>
            <a:off x="5944620" y="3318420"/>
            <a:ext cx="3088410" cy="459303"/>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4"/>
              </a:buClr>
              <a:buSzPts val="1600"/>
              <a:buFont typeface="Arial"/>
              <a:buNone/>
              <a:defRPr sz="1600">
                <a:solidFill>
                  <a:schemeClr val="accent4"/>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2" name="Google Shape;182;p74"/>
          <p:cNvSpPr txBox="1"/>
          <p:nvPr>
            <p:ph idx="13" type="body"/>
          </p:nvPr>
        </p:nvSpPr>
        <p:spPr>
          <a:xfrm>
            <a:off x="5944620" y="3701151"/>
            <a:ext cx="3088410" cy="602381"/>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220"/>
              </a:spcBef>
              <a:spcAft>
                <a:spcPts val="0"/>
              </a:spcAft>
              <a:buClr>
                <a:schemeClr val="accent5"/>
              </a:buClr>
              <a:buSzPts val="1100"/>
              <a:buFont typeface="Arial"/>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3" name="Google Shape;183;p74"/>
          <p:cNvSpPr txBox="1"/>
          <p:nvPr>
            <p:ph idx="14" type="body"/>
          </p:nvPr>
        </p:nvSpPr>
        <p:spPr>
          <a:xfrm>
            <a:off x="5944620" y="5002956"/>
            <a:ext cx="3088410" cy="459303"/>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4"/>
              </a:buClr>
              <a:buSzPts val="1600"/>
              <a:buFont typeface="Arial"/>
              <a:buNone/>
              <a:defRPr sz="1600">
                <a:solidFill>
                  <a:schemeClr val="accent4"/>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4" name="Google Shape;184;p74"/>
          <p:cNvSpPr txBox="1"/>
          <p:nvPr>
            <p:ph idx="15" type="body"/>
          </p:nvPr>
        </p:nvSpPr>
        <p:spPr>
          <a:xfrm>
            <a:off x="5944620" y="5385687"/>
            <a:ext cx="3088410" cy="602381"/>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220"/>
              </a:spcBef>
              <a:spcAft>
                <a:spcPts val="0"/>
              </a:spcAft>
              <a:buClr>
                <a:schemeClr val="accent5"/>
              </a:buClr>
              <a:buSzPts val="1100"/>
              <a:buFont typeface="Arial"/>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5" name="Google Shape;185;p74"/>
          <p:cNvSpPr txBox="1"/>
          <p:nvPr>
            <p:ph idx="16" type="body"/>
          </p:nvPr>
        </p:nvSpPr>
        <p:spPr>
          <a:xfrm>
            <a:off x="546100" y="266436"/>
            <a:ext cx="8147050" cy="7022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400"/>
              </a:spcBef>
              <a:spcAft>
                <a:spcPts val="0"/>
              </a:spcAft>
              <a:buClr>
                <a:srgbClr val="464749"/>
              </a:buClr>
              <a:buSzPts val="2000"/>
              <a:buNone/>
              <a:defRPr sz="2000">
                <a:solidFill>
                  <a:srgbClr val="464749"/>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6" name="Google Shape;186;p74"/>
          <p:cNvSpPr/>
          <p:nvPr>
            <p:ph idx="17" type="body"/>
          </p:nvPr>
        </p:nvSpPr>
        <p:spPr>
          <a:xfrm>
            <a:off x="551446" y="3318420"/>
            <a:ext cx="851330" cy="85133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7" name="Google Shape;187;p74"/>
          <p:cNvSpPr/>
          <p:nvPr>
            <p:ph idx="18" type="body"/>
          </p:nvPr>
        </p:nvSpPr>
        <p:spPr>
          <a:xfrm>
            <a:off x="551446" y="5002956"/>
            <a:ext cx="851330" cy="85133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8" name="Google Shape;188;p74"/>
          <p:cNvSpPr/>
          <p:nvPr>
            <p:ph idx="19" type="body"/>
          </p:nvPr>
        </p:nvSpPr>
        <p:spPr>
          <a:xfrm>
            <a:off x="4884467" y="1665175"/>
            <a:ext cx="851330" cy="85133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9" name="Google Shape;189;p74"/>
          <p:cNvSpPr/>
          <p:nvPr>
            <p:ph idx="20" type="body"/>
          </p:nvPr>
        </p:nvSpPr>
        <p:spPr>
          <a:xfrm>
            <a:off x="4884467" y="3318420"/>
            <a:ext cx="851330" cy="85133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0" name="Google Shape;190;p74"/>
          <p:cNvSpPr/>
          <p:nvPr>
            <p:ph idx="21" type="body"/>
          </p:nvPr>
        </p:nvSpPr>
        <p:spPr>
          <a:xfrm>
            <a:off x="4884467" y="5002956"/>
            <a:ext cx="851330" cy="85133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191" name="Shape 191"/>
        <p:cNvGrpSpPr/>
        <p:nvPr/>
      </p:nvGrpSpPr>
      <p:grpSpPr>
        <a:xfrm>
          <a:off x="0" y="0"/>
          <a:ext cx="0" cy="0"/>
          <a:chOff x="0" y="0"/>
          <a:chExt cx="0" cy="0"/>
        </a:xfrm>
      </p:grpSpPr>
      <p:sp>
        <p:nvSpPr>
          <p:cNvPr id="192" name="Google Shape;192;p75"/>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193" name="Google Shape;193;p75"/>
          <p:cNvSpPr/>
          <p:nvPr>
            <p:ph idx="2" type="pic"/>
          </p:nvPr>
        </p:nvSpPr>
        <p:spPr>
          <a:xfrm>
            <a:off x="457200" y="1964956"/>
            <a:ext cx="2057206" cy="2108929"/>
          </a:xfrm>
          <a:prstGeom prst="round1Rect">
            <a:avLst>
              <a:gd fmla="val 0" name="adj"/>
            </a:avLst>
          </a:prstGeom>
          <a:solidFill>
            <a:schemeClr val="accent6"/>
          </a:solidFill>
          <a:ln>
            <a:noFill/>
          </a:ln>
        </p:spPr>
      </p:sp>
      <p:cxnSp>
        <p:nvCxnSpPr>
          <p:cNvPr id="194" name="Google Shape;194;p75"/>
          <p:cNvCxnSpPr/>
          <p:nvPr/>
        </p:nvCxnSpPr>
        <p:spPr>
          <a:xfrm>
            <a:off x="2717004" y="3352492"/>
            <a:ext cx="641347" cy="0"/>
          </a:xfrm>
          <a:prstGeom prst="straightConnector1">
            <a:avLst/>
          </a:prstGeom>
          <a:noFill/>
          <a:ln cap="flat" cmpd="sng" w="19050">
            <a:solidFill>
              <a:schemeClr val="dk2"/>
            </a:solidFill>
            <a:prstDash val="solid"/>
            <a:round/>
            <a:headEnd len="sm" w="sm" type="none"/>
            <a:tailEnd len="sm" w="sm" type="none"/>
          </a:ln>
        </p:spPr>
      </p:cxnSp>
      <p:sp>
        <p:nvSpPr>
          <p:cNvPr id="195" name="Google Shape;195;p75"/>
          <p:cNvSpPr/>
          <p:nvPr/>
        </p:nvSpPr>
        <p:spPr>
          <a:xfrm>
            <a:off x="457200" y="4224996"/>
            <a:ext cx="2057206" cy="2108929"/>
          </a:xfrm>
          <a:prstGeom prst="rect">
            <a:avLst/>
          </a:prstGeom>
          <a:solidFill>
            <a:srgbClr val="4647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75"/>
          <p:cNvSpPr/>
          <p:nvPr/>
        </p:nvSpPr>
        <p:spPr>
          <a:xfrm>
            <a:off x="2717004" y="1964956"/>
            <a:ext cx="2057206" cy="210892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75"/>
          <p:cNvSpPr/>
          <p:nvPr>
            <p:ph idx="3" type="pic"/>
          </p:nvPr>
        </p:nvSpPr>
        <p:spPr>
          <a:xfrm>
            <a:off x="2717004" y="4224987"/>
            <a:ext cx="2057205" cy="2108928"/>
          </a:xfrm>
          <a:prstGeom prst="round1Rect">
            <a:avLst>
              <a:gd fmla="val 0" name="adj"/>
            </a:avLst>
          </a:prstGeom>
          <a:solidFill>
            <a:schemeClr val="accent6"/>
          </a:solidFill>
          <a:ln>
            <a:noFill/>
          </a:ln>
        </p:spPr>
      </p:sp>
      <p:sp>
        <p:nvSpPr>
          <p:cNvPr id="198" name="Google Shape;198;p75"/>
          <p:cNvSpPr/>
          <p:nvPr>
            <p:ph idx="4" type="pic"/>
          </p:nvPr>
        </p:nvSpPr>
        <p:spPr>
          <a:xfrm>
            <a:off x="5011714" y="1964946"/>
            <a:ext cx="3675086" cy="4391405"/>
          </a:xfrm>
          <a:prstGeom prst="round1Rect">
            <a:avLst>
              <a:gd fmla="val 8784" name="adj"/>
            </a:avLst>
          </a:prstGeom>
          <a:solidFill>
            <a:schemeClr val="accent6"/>
          </a:solidFill>
          <a:ln>
            <a:noFill/>
          </a:ln>
        </p:spPr>
      </p:sp>
      <p:sp>
        <p:nvSpPr>
          <p:cNvPr id="199" name="Google Shape;199;p75"/>
          <p:cNvSpPr txBox="1"/>
          <p:nvPr>
            <p:ph idx="1" type="subTitle"/>
          </p:nvPr>
        </p:nvSpPr>
        <p:spPr>
          <a:xfrm>
            <a:off x="457200" y="1275729"/>
            <a:ext cx="8229600" cy="689216"/>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240"/>
              </a:spcBef>
              <a:spcAft>
                <a:spcPts val="0"/>
              </a:spcAft>
              <a:buClr>
                <a:srgbClr val="888888"/>
              </a:buClr>
              <a:buSzPts val="1200"/>
              <a:buNone/>
              <a:defRPr sz="1200">
                <a:solidFill>
                  <a:srgbClr val="888888"/>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00" name="Google Shape;200;p75"/>
          <p:cNvSpPr txBox="1"/>
          <p:nvPr>
            <p:ph idx="5" type="body"/>
          </p:nvPr>
        </p:nvSpPr>
        <p:spPr>
          <a:xfrm>
            <a:off x="2717004" y="2186541"/>
            <a:ext cx="2050246" cy="70599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1" name="Google Shape;201;p75"/>
          <p:cNvSpPr txBox="1"/>
          <p:nvPr>
            <p:ph idx="6" type="body"/>
          </p:nvPr>
        </p:nvSpPr>
        <p:spPr>
          <a:xfrm>
            <a:off x="2717004" y="2892537"/>
            <a:ext cx="2050439" cy="118133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2" name="Google Shape;202;p75"/>
          <p:cNvSpPr txBox="1"/>
          <p:nvPr>
            <p:ph idx="7" type="body"/>
          </p:nvPr>
        </p:nvSpPr>
        <p:spPr>
          <a:xfrm>
            <a:off x="457200" y="4446581"/>
            <a:ext cx="2050247" cy="70599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3" name="Google Shape;203;p75"/>
          <p:cNvSpPr txBox="1"/>
          <p:nvPr>
            <p:ph idx="8" type="body"/>
          </p:nvPr>
        </p:nvSpPr>
        <p:spPr>
          <a:xfrm>
            <a:off x="457200" y="5176092"/>
            <a:ext cx="2050440" cy="11802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04" name="Google Shape;204;p75"/>
          <p:cNvCxnSpPr/>
          <p:nvPr/>
        </p:nvCxnSpPr>
        <p:spPr>
          <a:xfrm>
            <a:off x="4138608" y="965893"/>
            <a:ext cx="873106" cy="0"/>
          </a:xfrm>
          <a:prstGeom prst="straightConnector1">
            <a:avLst/>
          </a:prstGeom>
          <a:noFill/>
          <a:ln cap="flat" cmpd="sng" w="19050">
            <a:solidFill>
              <a:schemeClr val="accent1"/>
            </a:solidFill>
            <a:prstDash val="solid"/>
            <a:round/>
            <a:headEnd len="sm" w="sm" type="none"/>
            <a:tailEnd len="sm" w="sm" type="none"/>
          </a:ln>
        </p:spPr>
      </p:cxnSp>
      <p:sp>
        <p:nvSpPr>
          <p:cNvPr id="205" name="Google Shape;205;p75"/>
          <p:cNvSpPr txBox="1"/>
          <p:nvPr>
            <p:ph idx="9" type="body"/>
          </p:nvPr>
        </p:nvSpPr>
        <p:spPr>
          <a:xfrm>
            <a:off x="457200" y="266436"/>
            <a:ext cx="8235950" cy="7022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400"/>
              </a:spcBef>
              <a:spcAft>
                <a:spcPts val="0"/>
              </a:spcAft>
              <a:buClr>
                <a:srgbClr val="464749"/>
              </a:buClr>
              <a:buSzPts val="2000"/>
              <a:buNone/>
              <a:defRPr sz="2000">
                <a:solidFill>
                  <a:srgbClr val="464749"/>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206" name="Shape 206"/>
        <p:cNvGrpSpPr/>
        <p:nvPr/>
      </p:nvGrpSpPr>
      <p:grpSpPr>
        <a:xfrm>
          <a:off x="0" y="0"/>
          <a:ext cx="0" cy="0"/>
          <a:chOff x="0" y="0"/>
          <a:chExt cx="0" cy="0"/>
        </a:xfrm>
      </p:grpSpPr>
      <p:sp>
        <p:nvSpPr>
          <p:cNvPr id="207" name="Google Shape;207;p76"/>
          <p:cNvSpPr/>
          <p:nvPr>
            <p:ph idx="1" type="body"/>
          </p:nvPr>
        </p:nvSpPr>
        <p:spPr>
          <a:xfrm>
            <a:off x="2827779" y="294666"/>
            <a:ext cx="2418243" cy="3044039"/>
          </a:xfrm>
          <a:prstGeom prst="round1Rect">
            <a:avLst>
              <a:gd fmla="val 0" name="adj"/>
            </a:avLst>
          </a:prstGeom>
          <a:solidFill>
            <a:schemeClr val="accent4"/>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8" name="Google Shape;208;p76"/>
          <p:cNvSpPr/>
          <p:nvPr>
            <p:ph idx="2" type="body"/>
          </p:nvPr>
        </p:nvSpPr>
        <p:spPr>
          <a:xfrm>
            <a:off x="225327" y="278903"/>
            <a:ext cx="2418243" cy="3044039"/>
          </a:xfrm>
          <a:prstGeom prst="round1Rect">
            <a:avLst>
              <a:gd fmla="val 0"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9" name="Google Shape;209;p76"/>
          <p:cNvSpPr/>
          <p:nvPr>
            <p:ph idx="3" type="body"/>
          </p:nvPr>
        </p:nvSpPr>
        <p:spPr>
          <a:xfrm>
            <a:off x="221830" y="3576043"/>
            <a:ext cx="2418243" cy="3044039"/>
          </a:xfrm>
          <a:prstGeom prst="round1Rect">
            <a:avLst>
              <a:gd fmla="val 0" name="adj"/>
            </a:avLst>
          </a:prstGeom>
          <a:solidFill>
            <a:schemeClr val="accent3"/>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0" name="Google Shape;210;p76"/>
          <p:cNvSpPr/>
          <p:nvPr>
            <p:ph idx="4" type="body"/>
          </p:nvPr>
        </p:nvSpPr>
        <p:spPr>
          <a:xfrm>
            <a:off x="2827779" y="3576043"/>
            <a:ext cx="2418243" cy="3044039"/>
          </a:xfrm>
          <a:prstGeom prst="round1Rect">
            <a:avLst>
              <a:gd fmla="val 0" name="adj"/>
            </a:avLst>
          </a:prstGeom>
          <a:solidFill>
            <a:schemeClr val="accent2"/>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1" name="Google Shape;211;p76"/>
          <p:cNvSpPr/>
          <p:nvPr>
            <p:ph idx="5" type="pic"/>
          </p:nvPr>
        </p:nvSpPr>
        <p:spPr>
          <a:xfrm>
            <a:off x="5419338" y="278901"/>
            <a:ext cx="3524053" cy="6335059"/>
          </a:xfrm>
          <a:prstGeom prst="round1Rect">
            <a:avLst>
              <a:gd fmla="val 8784" name="adj"/>
            </a:avLst>
          </a:prstGeom>
          <a:solidFill>
            <a:schemeClr val="accent6"/>
          </a:solidFill>
          <a:ln>
            <a:noFill/>
          </a:ln>
        </p:spPr>
      </p:sp>
      <p:sp>
        <p:nvSpPr>
          <p:cNvPr id="212" name="Google Shape;212;p76"/>
          <p:cNvSpPr txBox="1"/>
          <p:nvPr>
            <p:ph idx="6" type="body"/>
          </p:nvPr>
        </p:nvSpPr>
        <p:spPr>
          <a:xfrm>
            <a:off x="225319" y="1709272"/>
            <a:ext cx="2414746" cy="52064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3" name="Google Shape;213;p76"/>
          <p:cNvSpPr txBox="1"/>
          <p:nvPr>
            <p:ph idx="7" type="body"/>
          </p:nvPr>
        </p:nvSpPr>
        <p:spPr>
          <a:xfrm>
            <a:off x="221822" y="2229922"/>
            <a:ext cx="2421740" cy="1102644"/>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4" name="Google Shape;214;p76"/>
          <p:cNvSpPr txBox="1"/>
          <p:nvPr>
            <p:ph idx="8" type="body"/>
          </p:nvPr>
        </p:nvSpPr>
        <p:spPr>
          <a:xfrm>
            <a:off x="2824274" y="1699655"/>
            <a:ext cx="2414746" cy="52064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5" name="Google Shape;215;p76"/>
          <p:cNvSpPr txBox="1"/>
          <p:nvPr>
            <p:ph idx="9" type="body"/>
          </p:nvPr>
        </p:nvSpPr>
        <p:spPr>
          <a:xfrm>
            <a:off x="2820777" y="2220305"/>
            <a:ext cx="2421740" cy="1102644"/>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6" name="Google Shape;216;p76"/>
          <p:cNvSpPr txBox="1"/>
          <p:nvPr>
            <p:ph idx="13" type="body"/>
          </p:nvPr>
        </p:nvSpPr>
        <p:spPr>
          <a:xfrm>
            <a:off x="225319" y="4993745"/>
            <a:ext cx="2414746" cy="52064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7" name="Google Shape;217;p76"/>
          <p:cNvSpPr txBox="1"/>
          <p:nvPr>
            <p:ph idx="14" type="body"/>
          </p:nvPr>
        </p:nvSpPr>
        <p:spPr>
          <a:xfrm>
            <a:off x="221822" y="5514394"/>
            <a:ext cx="2421740" cy="1102644"/>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8" name="Google Shape;218;p76"/>
          <p:cNvSpPr txBox="1"/>
          <p:nvPr>
            <p:ph idx="15" type="body"/>
          </p:nvPr>
        </p:nvSpPr>
        <p:spPr>
          <a:xfrm>
            <a:off x="2827771" y="4993745"/>
            <a:ext cx="2414746" cy="52064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9" name="Google Shape;219;p76"/>
          <p:cNvSpPr txBox="1"/>
          <p:nvPr>
            <p:ph idx="16" type="body"/>
          </p:nvPr>
        </p:nvSpPr>
        <p:spPr>
          <a:xfrm>
            <a:off x="2824274" y="5514394"/>
            <a:ext cx="2421740" cy="1102644"/>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0" name="Google Shape;220;p76"/>
          <p:cNvSpPr/>
          <p:nvPr>
            <p:ph idx="17" type="body"/>
          </p:nvPr>
        </p:nvSpPr>
        <p:spPr>
          <a:xfrm>
            <a:off x="5566336" y="486982"/>
            <a:ext cx="3228696" cy="5909156"/>
          </a:xfrm>
          <a:prstGeom prst="round1Rect">
            <a:avLst>
              <a:gd fmla="val 6879" name="adj"/>
            </a:avLst>
          </a:prstGeom>
          <a:noFill/>
          <a:ln cap="flat" cmpd="sng" w="19050">
            <a:solidFill>
              <a:srgbClr val="FFFFFF"/>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221" name="Shape 221"/>
        <p:cNvGrpSpPr/>
        <p:nvPr/>
      </p:nvGrpSpPr>
      <p:grpSpPr>
        <a:xfrm>
          <a:off x="0" y="0"/>
          <a:ext cx="0" cy="0"/>
          <a:chOff x="0" y="0"/>
          <a:chExt cx="0" cy="0"/>
        </a:xfrm>
      </p:grpSpPr>
      <p:sp>
        <p:nvSpPr>
          <p:cNvPr id="222" name="Google Shape;222;p77"/>
          <p:cNvSpPr txBox="1"/>
          <p:nvPr>
            <p:ph idx="1" type="body"/>
          </p:nvPr>
        </p:nvSpPr>
        <p:spPr>
          <a:xfrm>
            <a:off x="3" y="3608112"/>
            <a:ext cx="9143999" cy="3249897"/>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3" name="Google Shape;223;p77"/>
          <p:cNvSpPr/>
          <p:nvPr>
            <p:ph idx="2" type="body"/>
          </p:nvPr>
        </p:nvSpPr>
        <p:spPr>
          <a:xfrm>
            <a:off x="4205831" y="2979363"/>
            <a:ext cx="1005840" cy="100584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4" name="Google Shape;224;p77"/>
          <p:cNvSpPr/>
          <p:nvPr>
            <p:ph idx="3" type="pic"/>
          </p:nvPr>
        </p:nvSpPr>
        <p:spPr>
          <a:xfrm>
            <a:off x="173261" y="278901"/>
            <a:ext cx="3524053" cy="6335059"/>
          </a:xfrm>
          <a:prstGeom prst="round1Rect">
            <a:avLst>
              <a:gd fmla="val 8784" name="adj"/>
            </a:avLst>
          </a:prstGeom>
          <a:solidFill>
            <a:schemeClr val="accent6"/>
          </a:solidFill>
          <a:ln>
            <a:noFill/>
          </a:ln>
        </p:spPr>
      </p:sp>
      <p:sp>
        <p:nvSpPr>
          <p:cNvPr id="225" name="Google Shape;225;p77"/>
          <p:cNvSpPr/>
          <p:nvPr/>
        </p:nvSpPr>
        <p:spPr>
          <a:xfrm>
            <a:off x="351692" y="480822"/>
            <a:ext cx="3157736" cy="5836615"/>
          </a:xfrm>
          <a:prstGeom prst="round1Rect">
            <a:avLst>
              <a:gd fmla="val 7619"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6" name="Google Shape;226;p77"/>
          <p:cNvSpPr txBox="1"/>
          <p:nvPr>
            <p:ph type="ctrTitle"/>
          </p:nvPr>
        </p:nvSpPr>
        <p:spPr>
          <a:xfrm>
            <a:off x="3829909" y="992337"/>
            <a:ext cx="5108938" cy="163884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4"/>
              </a:buClr>
              <a:buSzPts val="20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77"/>
          <p:cNvSpPr txBox="1"/>
          <p:nvPr>
            <p:ph idx="4" type="body"/>
          </p:nvPr>
        </p:nvSpPr>
        <p:spPr>
          <a:xfrm>
            <a:off x="3888479" y="4316583"/>
            <a:ext cx="1640544"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8" name="Google Shape;228;p77"/>
          <p:cNvSpPr txBox="1"/>
          <p:nvPr>
            <p:ph idx="5" type="body"/>
          </p:nvPr>
        </p:nvSpPr>
        <p:spPr>
          <a:xfrm>
            <a:off x="3886103" y="5156400"/>
            <a:ext cx="1645296"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9" name="Google Shape;229;p77"/>
          <p:cNvSpPr txBox="1"/>
          <p:nvPr>
            <p:ph idx="6" type="body"/>
          </p:nvPr>
        </p:nvSpPr>
        <p:spPr>
          <a:xfrm>
            <a:off x="5648961" y="4316583"/>
            <a:ext cx="1640544"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0" name="Google Shape;230;p77"/>
          <p:cNvSpPr txBox="1"/>
          <p:nvPr>
            <p:ph idx="7" type="body"/>
          </p:nvPr>
        </p:nvSpPr>
        <p:spPr>
          <a:xfrm>
            <a:off x="5646585" y="5156400"/>
            <a:ext cx="1645296"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1" name="Google Shape;231;p77"/>
          <p:cNvSpPr txBox="1"/>
          <p:nvPr>
            <p:ph idx="8" type="body"/>
          </p:nvPr>
        </p:nvSpPr>
        <p:spPr>
          <a:xfrm>
            <a:off x="7368622" y="4316583"/>
            <a:ext cx="1640544"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2" name="Google Shape;232;p77"/>
          <p:cNvSpPr txBox="1"/>
          <p:nvPr>
            <p:ph idx="9" type="body"/>
          </p:nvPr>
        </p:nvSpPr>
        <p:spPr>
          <a:xfrm>
            <a:off x="7365125" y="5156400"/>
            <a:ext cx="1645296"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3" name="Google Shape;233;p77"/>
          <p:cNvSpPr/>
          <p:nvPr>
            <p:ph idx="13" type="body"/>
          </p:nvPr>
        </p:nvSpPr>
        <p:spPr>
          <a:xfrm>
            <a:off x="5966313" y="2979363"/>
            <a:ext cx="1005840" cy="100584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4" name="Google Shape;234;p77"/>
          <p:cNvSpPr/>
          <p:nvPr>
            <p:ph idx="14" type="body"/>
          </p:nvPr>
        </p:nvSpPr>
        <p:spPr>
          <a:xfrm>
            <a:off x="7685974" y="2979363"/>
            <a:ext cx="1005840" cy="100584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animEffect filter="fade" transition="in">
                                      <p:cBhvr>
                                        <p:cTn dur="500"/>
                                        <p:tgtEl>
                                          <p:spTgt spid="22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animEffect filter="fade" transition="in">
                                      <p:cBhvr>
                                        <p:cTn dur="500"/>
                                        <p:tgtEl>
                                          <p:spTgt spid="22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2" st="2"/>
                                            </p:txEl>
                                          </p:spTgt>
                                        </p:tgtEl>
                                        <p:attrNameLst>
                                          <p:attrName>style.visibility</p:attrName>
                                        </p:attrNameLst>
                                      </p:cBhvr>
                                      <p:to>
                                        <p:strVal val="visible"/>
                                      </p:to>
                                    </p:set>
                                    <p:animEffect filter="fade" transition="in">
                                      <p:cBhvr>
                                        <p:cTn dur="500"/>
                                        <p:tgtEl>
                                          <p:spTgt spid="22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3" st="3"/>
                                            </p:txEl>
                                          </p:spTgt>
                                        </p:tgtEl>
                                        <p:attrNameLst>
                                          <p:attrName>style.visibility</p:attrName>
                                        </p:attrNameLst>
                                      </p:cBhvr>
                                      <p:to>
                                        <p:strVal val="visible"/>
                                      </p:to>
                                    </p:set>
                                    <p:animEffect filter="fade" transition="in">
                                      <p:cBhvr>
                                        <p:cTn dur="500"/>
                                        <p:tgtEl>
                                          <p:spTgt spid="223">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4" st="4"/>
                                            </p:txEl>
                                          </p:spTgt>
                                        </p:tgtEl>
                                        <p:attrNameLst>
                                          <p:attrName>style.visibility</p:attrName>
                                        </p:attrNameLst>
                                      </p:cBhvr>
                                      <p:to>
                                        <p:strVal val="visible"/>
                                      </p:to>
                                    </p:set>
                                    <p:animEffect filter="fade" transition="in">
                                      <p:cBhvr>
                                        <p:cTn dur="500"/>
                                        <p:tgtEl>
                                          <p:spTgt spid="223">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5" st="5"/>
                                            </p:txEl>
                                          </p:spTgt>
                                        </p:tgtEl>
                                        <p:attrNameLst>
                                          <p:attrName>style.visibility</p:attrName>
                                        </p:attrNameLst>
                                      </p:cBhvr>
                                      <p:to>
                                        <p:strVal val="visible"/>
                                      </p:to>
                                    </p:set>
                                    <p:animEffect filter="fade" transition="in">
                                      <p:cBhvr>
                                        <p:cTn dur="500"/>
                                        <p:tgtEl>
                                          <p:spTgt spid="223">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6" st="6"/>
                                            </p:txEl>
                                          </p:spTgt>
                                        </p:tgtEl>
                                        <p:attrNameLst>
                                          <p:attrName>style.visibility</p:attrName>
                                        </p:attrNameLst>
                                      </p:cBhvr>
                                      <p:to>
                                        <p:strVal val="visible"/>
                                      </p:to>
                                    </p:set>
                                    <p:animEffect filter="fade" transition="in">
                                      <p:cBhvr>
                                        <p:cTn dur="500"/>
                                        <p:tgtEl>
                                          <p:spTgt spid="223">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7" st="7"/>
                                            </p:txEl>
                                          </p:spTgt>
                                        </p:tgtEl>
                                        <p:attrNameLst>
                                          <p:attrName>style.visibility</p:attrName>
                                        </p:attrNameLst>
                                      </p:cBhvr>
                                      <p:to>
                                        <p:strVal val="visible"/>
                                      </p:to>
                                    </p:set>
                                    <p:animEffect filter="fade" transition="in">
                                      <p:cBhvr>
                                        <p:cTn dur="500"/>
                                        <p:tgtEl>
                                          <p:spTgt spid="223">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8" st="8"/>
                                            </p:txEl>
                                          </p:spTgt>
                                        </p:tgtEl>
                                        <p:attrNameLst>
                                          <p:attrName>style.visibility</p:attrName>
                                        </p:attrNameLst>
                                      </p:cBhvr>
                                      <p:to>
                                        <p:strVal val="visible"/>
                                      </p:to>
                                    </p:set>
                                    <p:animEffect filter="fade" transition="in">
                                      <p:cBhvr>
                                        <p:cTn dur="500"/>
                                        <p:tgtEl>
                                          <p:spTgt spid="223">
                                            <p:txEl>
                                              <p:pRg end="8" st="8"/>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3">
                                            <p:txEl>
                                              <p:pRg end="0" st="0"/>
                                            </p:txEl>
                                          </p:spTgt>
                                        </p:tgtEl>
                                        <p:attrNameLst>
                                          <p:attrName>style.visibility</p:attrName>
                                        </p:attrNameLst>
                                      </p:cBhvr>
                                      <p:to>
                                        <p:strVal val="visible"/>
                                      </p:to>
                                    </p:set>
                                    <p:animEffect filter="fade" transition="in">
                                      <p:cBhvr>
                                        <p:cTn dur="500"/>
                                        <p:tgtEl>
                                          <p:spTgt spid="233">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3">
                                            <p:txEl>
                                              <p:pRg end="1" st="1"/>
                                            </p:txEl>
                                          </p:spTgt>
                                        </p:tgtEl>
                                        <p:attrNameLst>
                                          <p:attrName>style.visibility</p:attrName>
                                        </p:attrNameLst>
                                      </p:cBhvr>
                                      <p:to>
                                        <p:strVal val="visible"/>
                                      </p:to>
                                    </p:set>
                                    <p:animEffect filter="fade" transition="in">
                                      <p:cBhvr>
                                        <p:cTn dur="500"/>
                                        <p:tgtEl>
                                          <p:spTgt spid="233">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33">
                                            <p:txEl>
                                              <p:pRg end="2" st="2"/>
                                            </p:txEl>
                                          </p:spTgt>
                                        </p:tgtEl>
                                        <p:attrNameLst>
                                          <p:attrName>style.visibility</p:attrName>
                                        </p:attrNameLst>
                                      </p:cBhvr>
                                      <p:to>
                                        <p:strVal val="visible"/>
                                      </p:to>
                                    </p:set>
                                    <p:animEffect filter="fade" transition="in">
                                      <p:cBhvr>
                                        <p:cTn dur="500"/>
                                        <p:tgtEl>
                                          <p:spTgt spid="233">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3">
                                            <p:txEl>
                                              <p:pRg end="3" st="3"/>
                                            </p:txEl>
                                          </p:spTgt>
                                        </p:tgtEl>
                                        <p:attrNameLst>
                                          <p:attrName>style.visibility</p:attrName>
                                        </p:attrNameLst>
                                      </p:cBhvr>
                                      <p:to>
                                        <p:strVal val="visible"/>
                                      </p:to>
                                    </p:set>
                                    <p:animEffect filter="fade" transition="in">
                                      <p:cBhvr>
                                        <p:cTn dur="500"/>
                                        <p:tgtEl>
                                          <p:spTgt spid="233">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33">
                                            <p:txEl>
                                              <p:pRg end="4" st="4"/>
                                            </p:txEl>
                                          </p:spTgt>
                                        </p:tgtEl>
                                        <p:attrNameLst>
                                          <p:attrName>style.visibility</p:attrName>
                                        </p:attrNameLst>
                                      </p:cBhvr>
                                      <p:to>
                                        <p:strVal val="visible"/>
                                      </p:to>
                                    </p:set>
                                    <p:animEffect filter="fade" transition="in">
                                      <p:cBhvr>
                                        <p:cTn dur="500"/>
                                        <p:tgtEl>
                                          <p:spTgt spid="233">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33">
                                            <p:txEl>
                                              <p:pRg end="5" st="5"/>
                                            </p:txEl>
                                          </p:spTgt>
                                        </p:tgtEl>
                                        <p:attrNameLst>
                                          <p:attrName>style.visibility</p:attrName>
                                        </p:attrNameLst>
                                      </p:cBhvr>
                                      <p:to>
                                        <p:strVal val="visible"/>
                                      </p:to>
                                    </p:set>
                                    <p:animEffect filter="fade" transition="in">
                                      <p:cBhvr>
                                        <p:cTn dur="500"/>
                                        <p:tgtEl>
                                          <p:spTgt spid="233">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33">
                                            <p:txEl>
                                              <p:pRg end="6" st="6"/>
                                            </p:txEl>
                                          </p:spTgt>
                                        </p:tgtEl>
                                        <p:attrNameLst>
                                          <p:attrName>style.visibility</p:attrName>
                                        </p:attrNameLst>
                                      </p:cBhvr>
                                      <p:to>
                                        <p:strVal val="visible"/>
                                      </p:to>
                                    </p:set>
                                    <p:animEffect filter="fade" transition="in">
                                      <p:cBhvr>
                                        <p:cTn dur="500"/>
                                        <p:tgtEl>
                                          <p:spTgt spid="233">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33">
                                            <p:txEl>
                                              <p:pRg end="7" st="7"/>
                                            </p:txEl>
                                          </p:spTgt>
                                        </p:tgtEl>
                                        <p:attrNameLst>
                                          <p:attrName>style.visibility</p:attrName>
                                        </p:attrNameLst>
                                      </p:cBhvr>
                                      <p:to>
                                        <p:strVal val="visible"/>
                                      </p:to>
                                    </p:set>
                                    <p:animEffect filter="fade" transition="in">
                                      <p:cBhvr>
                                        <p:cTn dur="500"/>
                                        <p:tgtEl>
                                          <p:spTgt spid="233">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33">
                                            <p:txEl>
                                              <p:pRg end="8" st="8"/>
                                            </p:txEl>
                                          </p:spTgt>
                                        </p:tgtEl>
                                        <p:attrNameLst>
                                          <p:attrName>style.visibility</p:attrName>
                                        </p:attrNameLst>
                                      </p:cBhvr>
                                      <p:to>
                                        <p:strVal val="visible"/>
                                      </p:to>
                                    </p:set>
                                    <p:animEffect filter="fade" transition="in">
                                      <p:cBhvr>
                                        <p:cTn dur="500"/>
                                        <p:tgtEl>
                                          <p:spTgt spid="233">
                                            <p:txEl>
                                              <p:pRg end="8" st="8"/>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34">
                                            <p:txEl>
                                              <p:pRg end="0" st="0"/>
                                            </p:txEl>
                                          </p:spTgt>
                                        </p:tgtEl>
                                        <p:attrNameLst>
                                          <p:attrName>style.visibility</p:attrName>
                                        </p:attrNameLst>
                                      </p:cBhvr>
                                      <p:to>
                                        <p:strVal val="visible"/>
                                      </p:to>
                                    </p:set>
                                    <p:animEffect filter="fade" transition="in">
                                      <p:cBhvr>
                                        <p:cTn dur="500"/>
                                        <p:tgtEl>
                                          <p:spTgt spid="234">
                                            <p:txEl>
                                              <p:pRg end="0" st="0"/>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234">
                                            <p:txEl>
                                              <p:pRg end="1" st="1"/>
                                            </p:txEl>
                                          </p:spTgt>
                                        </p:tgtEl>
                                        <p:attrNameLst>
                                          <p:attrName>style.visibility</p:attrName>
                                        </p:attrNameLst>
                                      </p:cBhvr>
                                      <p:to>
                                        <p:strVal val="visible"/>
                                      </p:to>
                                    </p:set>
                                    <p:animEffect filter="fade" transition="in">
                                      <p:cBhvr>
                                        <p:cTn dur="500"/>
                                        <p:tgtEl>
                                          <p:spTgt spid="234">
                                            <p:txEl>
                                              <p:pRg end="1" st="1"/>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34">
                                            <p:txEl>
                                              <p:pRg end="2" st="2"/>
                                            </p:txEl>
                                          </p:spTgt>
                                        </p:tgtEl>
                                        <p:attrNameLst>
                                          <p:attrName>style.visibility</p:attrName>
                                        </p:attrNameLst>
                                      </p:cBhvr>
                                      <p:to>
                                        <p:strVal val="visible"/>
                                      </p:to>
                                    </p:set>
                                    <p:animEffect filter="fade" transition="in">
                                      <p:cBhvr>
                                        <p:cTn dur="500"/>
                                        <p:tgtEl>
                                          <p:spTgt spid="234">
                                            <p:txEl>
                                              <p:pRg end="2" st="2"/>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234">
                                            <p:txEl>
                                              <p:pRg end="3" st="3"/>
                                            </p:txEl>
                                          </p:spTgt>
                                        </p:tgtEl>
                                        <p:attrNameLst>
                                          <p:attrName>style.visibility</p:attrName>
                                        </p:attrNameLst>
                                      </p:cBhvr>
                                      <p:to>
                                        <p:strVal val="visible"/>
                                      </p:to>
                                    </p:set>
                                    <p:animEffect filter="fade" transition="in">
                                      <p:cBhvr>
                                        <p:cTn dur="500"/>
                                        <p:tgtEl>
                                          <p:spTgt spid="234">
                                            <p:txEl>
                                              <p:pRg end="3" st="3"/>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234">
                                            <p:txEl>
                                              <p:pRg end="4" st="4"/>
                                            </p:txEl>
                                          </p:spTgt>
                                        </p:tgtEl>
                                        <p:attrNameLst>
                                          <p:attrName>style.visibility</p:attrName>
                                        </p:attrNameLst>
                                      </p:cBhvr>
                                      <p:to>
                                        <p:strVal val="visible"/>
                                      </p:to>
                                    </p:set>
                                    <p:animEffect filter="fade" transition="in">
                                      <p:cBhvr>
                                        <p:cTn dur="500"/>
                                        <p:tgtEl>
                                          <p:spTgt spid="234">
                                            <p:txEl>
                                              <p:pRg end="4" st="4"/>
                                            </p:txEl>
                                          </p:spTgt>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234">
                                            <p:txEl>
                                              <p:pRg end="5" st="5"/>
                                            </p:txEl>
                                          </p:spTgt>
                                        </p:tgtEl>
                                        <p:attrNameLst>
                                          <p:attrName>style.visibility</p:attrName>
                                        </p:attrNameLst>
                                      </p:cBhvr>
                                      <p:to>
                                        <p:strVal val="visible"/>
                                      </p:to>
                                    </p:set>
                                    <p:animEffect filter="fade" transition="in">
                                      <p:cBhvr>
                                        <p:cTn dur="500"/>
                                        <p:tgtEl>
                                          <p:spTgt spid="234">
                                            <p:txEl>
                                              <p:pRg end="5" st="5"/>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34">
                                            <p:txEl>
                                              <p:pRg end="6" st="6"/>
                                            </p:txEl>
                                          </p:spTgt>
                                        </p:tgtEl>
                                        <p:attrNameLst>
                                          <p:attrName>style.visibility</p:attrName>
                                        </p:attrNameLst>
                                      </p:cBhvr>
                                      <p:to>
                                        <p:strVal val="visible"/>
                                      </p:to>
                                    </p:set>
                                    <p:animEffect filter="fade" transition="in">
                                      <p:cBhvr>
                                        <p:cTn dur="500"/>
                                        <p:tgtEl>
                                          <p:spTgt spid="234">
                                            <p:txEl>
                                              <p:pRg end="6" st="6"/>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234">
                                            <p:txEl>
                                              <p:pRg end="7" st="7"/>
                                            </p:txEl>
                                          </p:spTgt>
                                        </p:tgtEl>
                                        <p:attrNameLst>
                                          <p:attrName>style.visibility</p:attrName>
                                        </p:attrNameLst>
                                      </p:cBhvr>
                                      <p:to>
                                        <p:strVal val="visible"/>
                                      </p:to>
                                    </p:set>
                                    <p:animEffect filter="fade" transition="in">
                                      <p:cBhvr>
                                        <p:cTn dur="500"/>
                                        <p:tgtEl>
                                          <p:spTgt spid="234">
                                            <p:txEl>
                                              <p:pRg end="7" st="7"/>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234">
                                            <p:txEl>
                                              <p:pRg end="8" st="8"/>
                                            </p:txEl>
                                          </p:spTgt>
                                        </p:tgtEl>
                                        <p:attrNameLst>
                                          <p:attrName>style.visibility</p:attrName>
                                        </p:attrNameLst>
                                      </p:cBhvr>
                                      <p:to>
                                        <p:strVal val="visible"/>
                                      </p:to>
                                    </p:set>
                                    <p:animEffect filter="fade" transition="in">
                                      <p:cBhvr>
                                        <p:cTn dur="500"/>
                                        <p:tgtEl>
                                          <p:spTgt spid="23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235" name="Shape 235"/>
        <p:cNvGrpSpPr/>
        <p:nvPr/>
      </p:nvGrpSpPr>
      <p:grpSpPr>
        <a:xfrm>
          <a:off x="0" y="0"/>
          <a:ext cx="0" cy="0"/>
          <a:chOff x="0" y="0"/>
          <a:chExt cx="0" cy="0"/>
        </a:xfrm>
      </p:grpSpPr>
      <p:sp>
        <p:nvSpPr>
          <p:cNvPr id="236" name="Google Shape;236;p78"/>
          <p:cNvSpPr txBox="1"/>
          <p:nvPr>
            <p:ph idx="1" type="body"/>
          </p:nvPr>
        </p:nvSpPr>
        <p:spPr>
          <a:xfrm>
            <a:off x="3" y="3461784"/>
            <a:ext cx="9143999" cy="3396216"/>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7" name="Google Shape;237;p78"/>
          <p:cNvSpPr txBox="1"/>
          <p:nvPr>
            <p:ph idx="2" type="body"/>
          </p:nvPr>
        </p:nvSpPr>
        <p:spPr>
          <a:xfrm>
            <a:off x="336381" y="4316583"/>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8" name="Google Shape;238;p78"/>
          <p:cNvSpPr txBox="1"/>
          <p:nvPr>
            <p:ph idx="3" type="body"/>
          </p:nvPr>
        </p:nvSpPr>
        <p:spPr>
          <a:xfrm>
            <a:off x="333578" y="5156400"/>
            <a:ext cx="1941559"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9" name="Google Shape;239;p78"/>
          <p:cNvSpPr txBox="1"/>
          <p:nvPr>
            <p:ph idx="4" type="subTitle"/>
          </p:nvPr>
        </p:nvSpPr>
        <p:spPr>
          <a:xfrm>
            <a:off x="457200" y="1262998"/>
            <a:ext cx="8229600" cy="1240548"/>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240"/>
              </a:spcBef>
              <a:spcAft>
                <a:spcPts val="0"/>
              </a:spcAft>
              <a:buClr>
                <a:srgbClr val="888888"/>
              </a:buClr>
              <a:buSzPts val="1200"/>
              <a:buNone/>
              <a:defRPr sz="1200">
                <a:solidFill>
                  <a:srgbClr val="888888"/>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40" name="Google Shape;240;p78"/>
          <p:cNvSpPr txBox="1"/>
          <p:nvPr>
            <p:ph idx="5" type="body"/>
          </p:nvPr>
        </p:nvSpPr>
        <p:spPr>
          <a:xfrm>
            <a:off x="2478703" y="4310577"/>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1" name="Google Shape;241;p78"/>
          <p:cNvSpPr txBox="1"/>
          <p:nvPr>
            <p:ph idx="6" type="body"/>
          </p:nvPr>
        </p:nvSpPr>
        <p:spPr>
          <a:xfrm>
            <a:off x="2478704" y="5150389"/>
            <a:ext cx="1938061"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2" name="Google Shape;242;p78"/>
          <p:cNvSpPr txBox="1"/>
          <p:nvPr>
            <p:ph idx="7" type="body"/>
          </p:nvPr>
        </p:nvSpPr>
        <p:spPr>
          <a:xfrm>
            <a:off x="4631572" y="4316583"/>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3" name="Google Shape;243;p78"/>
          <p:cNvSpPr txBox="1"/>
          <p:nvPr>
            <p:ph idx="8" type="body"/>
          </p:nvPr>
        </p:nvSpPr>
        <p:spPr>
          <a:xfrm>
            <a:off x="4631574" y="5156400"/>
            <a:ext cx="1938061"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4" name="Google Shape;244;p78"/>
          <p:cNvSpPr txBox="1"/>
          <p:nvPr>
            <p:ph idx="9" type="body"/>
          </p:nvPr>
        </p:nvSpPr>
        <p:spPr>
          <a:xfrm>
            <a:off x="6771217" y="4299150"/>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5" name="Google Shape;245;p78"/>
          <p:cNvSpPr txBox="1"/>
          <p:nvPr>
            <p:ph idx="13" type="body"/>
          </p:nvPr>
        </p:nvSpPr>
        <p:spPr>
          <a:xfrm>
            <a:off x="6771219" y="5138967"/>
            <a:ext cx="1938061"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46" name="Google Shape;246;p78"/>
          <p:cNvCxnSpPr/>
          <p:nvPr/>
        </p:nvCxnSpPr>
        <p:spPr>
          <a:xfrm>
            <a:off x="4138608" y="965893"/>
            <a:ext cx="873106" cy="0"/>
          </a:xfrm>
          <a:prstGeom prst="straightConnector1">
            <a:avLst/>
          </a:prstGeom>
          <a:noFill/>
          <a:ln cap="flat" cmpd="sng" w="19050">
            <a:solidFill>
              <a:schemeClr val="accent1"/>
            </a:solidFill>
            <a:prstDash val="solid"/>
            <a:round/>
            <a:headEnd len="sm" w="sm" type="none"/>
            <a:tailEnd len="sm" w="sm" type="none"/>
          </a:ln>
        </p:spPr>
      </p:cxnSp>
      <p:sp>
        <p:nvSpPr>
          <p:cNvPr id="247" name="Google Shape;247;p78"/>
          <p:cNvSpPr txBox="1"/>
          <p:nvPr>
            <p:ph idx="14" type="body"/>
          </p:nvPr>
        </p:nvSpPr>
        <p:spPr>
          <a:xfrm>
            <a:off x="457200" y="266436"/>
            <a:ext cx="8235950" cy="7022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400"/>
              </a:spcBef>
              <a:spcAft>
                <a:spcPts val="0"/>
              </a:spcAft>
              <a:buClr>
                <a:srgbClr val="464749"/>
              </a:buClr>
              <a:buSzPts val="2000"/>
              <a:buNone/>
              <a:defRPr sz="2000">
                <a:solidFill>
                  <a:srgbClr val="464749"/>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8" name="Google Shape;248;p78"/>
          <p:cNvSpPr/>
          <p:nvPr>
            <p:ph idx="15" type="body"/>
          </p:nvPr>
        </p:nvSpPr>
        <p:spPr>
          <a:xfrm>
            <a:off x="755717" y="2979363"/>
            <a:ext cx="1097280" cy="109728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9" name="Google Shape;249;p78"/>
          <p:cNvSpPr/>
          <p:nvPr>
            <p:ph idx="16" type="body"/>
          </p:nvPr>
        </p:nvSpPr>
        <p:spPr>
          <a:xfrm>
            <a:off x="2898039" y="2979363"/>
            <a:ext cx="1097280" cy="109728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0" name="Google Shape;250;p78"/>
          <p:cNvSpPr/>
          <p:nvPr>
            <p:ph idx="17" type="body"/>
          </p:nvPr>
        </p:nvSpPr>
        <p:spPr>
          <a:xfrm>
            <a:off x="5050908" y="2979363"/>
            <a:ext cx="1097280" cy="109728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1" name="Google Shape;251;p78"/>
          <p:cNvSpPr/>
          <p:nvPr>
            <p:ph idx="18" type="body"/>
          </p:nvPr>
        </p:nvSpPr>
        <p:spPr>
          <a:xfrm>
            <a:off x="7190553" y="2979363"/>
            <a:ext cx="1097280" cy="109728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8">
                                            <p:txEl>
                                              <p:pRg end="0" st="0"/>
                                            </p:txEl>
                                          </p:spTgt>
                                        </p:tgtEl>
                                        <p:attrNameLst>
                                          <p:attrName>style.visibility</p:attrName>
                                        </p:attrNameLst>
                                      </p:cBhvr>
                                      <p:to>
                                        <p:strVal val="visible"/>
                                      </p:to>
                                    </p:set>
                                    <p:animEffect filter="fade" transition="in">
                                      <p:cBhvr>
                                        <p:cTn dur="500"/>
                                        <p:tgtEl>
                                          <p:spTgt spid="24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8">
                                            <p:txEl>
                                              <p:pRg end="1" st="1"/>
                                            </p:txEl>
                                          </p:spTgt>
                                        </p:tgtEl>
                                        <p:attrNameLst>
                                          <p:attrName>style.visibility</p:attrName>
                                        </p:attrNameLst>
                                      </p:cBhvr>
                                      <p:to>
                                        <p:strVal val="visible"/>
                                      </p:to>
                                    </p:set>
                                    <p:animEffect filter="fade" transition="in">
                                      <p:cBhvr>
                                        <p:cTn dur="500"/>
                                        <p:tgtEl>
                                          <p:spTgt spid="248">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8">
                                            <p:txEl>
                                              <p:pRg end="2" st="2"/>
                                            </p:txEl>
                                          </p:spTgt>
                                        </p:tgtEl>
                                        <p:attrNameLst>
                                          <p:attrName>style.visibility</p:attrName>
                                        </p:attrNameLst>
                                      </p:cBhvr>
                                      <p:to>
                                        <p:strVal val="visible"/>
                                      </p:to>
                                    </p:set>
                                    <p:animEffect filter="fade" transition="in">
                                      <p:cBhvr>
                                        <p:cTn dur="500"/>
                                        <p:tgtEl>
                                          <p:spTgt spid="248">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8">
                                            <p:txEl>
                                              <p:pRg end="3" st="3"/>
                                            </p:txEl>
                                          </p:spTgt>
                                        </p:tgtEl>
                                        <p:attrNameLst>
                                          <p:attrName>style.visibility</p:attrName>
                                        </p:attrNameLst>
                                      </p:cBhvr>
                                      <p:to>
                                        <p:strVal val="visible"/>
                                      </p:to>
                                    </p:set>
                                    <p:animEffect filter="fade" transition="in">
                                      <p:cBhvr>
                                        <p:cTn dur="500"/>
                                        <p:tgtEl>
                                          <p:spTgt spid="248">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8">
                                            <p:txEl>
                                              <p:pRg end="4" st="4"/>
                                            </p:txEl>
                                          </p:spTgt>
                                        </p:tgtEl>
                                        <p:attrNameLst>
                                          <p:attrName>style.visibility</p:attrName>
                                        </p:attrNameLst>
                                      </p:cBhvr>
                                      <p:to>
                                        <p:strVal val="visible"/>
                                      </p:to>
                                    </p:set>
                                    <p:animEffect filter="fade" transition="in">
                                      <p:cBhvr>
                                        <p:cTn dur="500"/>
                                        <p:tgtEl>
                                          <p:spTgt spid="248">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8">
                                            <p:txEl>
                                              <p:pRg end="5" st="5"/>
                                            </p:txEl>
                                          </p:spTgt>
                                        </p:tgtEl>
                                        <p:attrNameLst>
                                          <p:attrName>style.visibility</p:attrName>
                                        </p:attrNameLst>
                                      </p:cBhvr>
                                      <p:to>
                                        <p:strVal val="visible"/>
                                      </p:to>
                                    </p:set>
                                    <p:animEffect filter="fade" transition="in">
                                      <p:cBhvr>
                                        <p:cTn dur="500"/>
                                        <p:tgtEl>
                                          <p:spTgt spid="248">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8">
                                            <p:txEl>
                                              <p:pRg end="6" st="6"/>
                                            </p:txEl>
                                          </p:spTgt>
                                        </p:tgtEl>
                                        <p:attrNameLst>
                                          <p:attrName>style.visibility</p:attrName>
                                        </p:attrNameLst>
                                      </p:cBhvr>
                                      <p:to>
                                        <p:strVal val="visible"/>
                                      </p:to>
                                    </p:set>
                                    <p:animEffect filter="fade" transition="in">
                                      <p:cBhvr>
                                        <p:cTn dur="500"/>
                                        <p:tgtEl>
                                          <p:spTgt spid="248">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8">
                                            <p:txEl>
                                              <p:pRg end="7" st="7"/>
                                            </p:txEl>
                                          </p:spTgt>
                                        </p:tgtEl>
                                        <p:attrNameLst>
                                          <p:attrName>style.visibility</p:attrName>
                                        </p:attrNameLst>
                                      </p:cBhvr>
                                      <p:to>
                                        <p:strVal val="visible"/>
                                      </p:to>
                                    </p:set>
                                    <p:animEffect filter="fade" transition="in">
                                      <p:cBhvr>
                                        <p:cTn dur="500"/>
                                        <p:tgtEl>
                                          <p:spTgt spid="248">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8">
                                            <p:txEl>
                                              <p:pRg end="8" st="8"/>
                                            </p:txEl>
                                          </p:spTgt>
                                        </p:tgtEl>
                                        <p:attrNameLst>
                                          <p:attrName>style.visibility</p:attrName>
                                        </p:attrNameLst>
                                      </p:cBhvr>
                                      <p:to>
                                        <p:strVal val="visible"/>
                                      </p:to>
                                    </p:set>
                                    <p:animEffect filter="fade" transition="in">
                                      <p:cBhvr>
                                        <p:cTn dur="500"/>
                                        <p:tgtEl>
                                          <p:spTgt spid="248">
                                            <p:txEl>
                                              <p:pRg end="8" st="8"/>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animEffect filter="fade" transition="in">
                                      <p:cBhvr>
                                        <p:cTn dur="500"/>
                                        <p:tgtEl>
                                          <p:spTgt spid="249">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animEffect filter="fade" transition="in">
                                      <p:cBhvr>
                                        <p:cTn dur="500"/>
                                        <p:tgtEl>
                                          <p:spTgt spid="249">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49">
                                            <p:txEl>
                                              <p:pRg end="2" st="2"/>
                                            </p:txEl>
                                          </p:spTgt>
                                        </p:tgtEl>
                                        <p:attrNameLst>
                                          <p:attrName>style.visibility</p:attrName>
                                        </p:attrNameLst>
                                      </p:cBhvr>
                                      <p:to>
                                        <p:strVal val="visible"/>
                                      </p:to>
                                    </p:set>
                                    <p:animEffect filter="fade" transition="in">
                                      <p:cBhvr>
                                        <p:cTn dur="500"/>
                                        <p:tgtEl>
                                          <p:spTgt spid="249">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49">
                                            <p:txEl>
                                              <p:pRg end="3" st="3"/>
                                            </p:txEl>
                                          </p:spTgt>
                                        </p:tgtEl>
                                        <p:attrNameLst>
                                          <p:attrName>style.visibility</p:attrName>
                                        </p:attrNameLst>
                                      </p:cBhvr>
                                      <p:to>
                                        <p:strVal val="visible"/>
                                      </p:to>
                                    </p:set>
                                    <p:animEffect filter="fade" transition="in">
                                      <p:cBhvr>
                                        <p:cTn dur="500"/>
                                        <p:tgtEl>
                                          <p:spTgt spid="249">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49">
                                            <p:txEl>
                                              <p:pRg end="4" st="4"/>
                                            </p:txEl>
                                          </p:spTgt>
                                        </p:tgtEl>
                                        <p:attrNameLst>
                                          <p:attrName>style.visibility</p:attrName>
                                        </p:attrNameLst>
                                      </p:cBhvr>
                                      <p:to>
                                        <p:strVal val="visible"/>
                                      </p:to>
                                    </p:set>
                                    <p:animEffect filter="fade" transition="in">
                                      <p:cBhvr>
                                        <p:cTn dur="500"/>
                                        <p:tgtEl>
                                          <p:spTgt spid="249">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49">
                                            <p:txEl>
                                              <p:pRg end="5" st="5"/>
                                            </p:txEl>
                                          </p:spTgt>
                                        </p:tgtEl>
                                        <p:attrNameLst>
                                          <p:attrName>style.visibility</p:attrName>
                                        </p:attrNameLst>
                                      </p:cBhvr>
                                      <p:to>
                                        <p:strVal val="visible"/>
                                      </p:to>
                                    </p:set>
                                    <p:animEffect filter="fade" transition="in">
                                      <p:cBhvr>
                                        <p:cTn dur="500"/>
                                        <p:tgtEl>
                                          <p:spTgt spid="249">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49">
                                            <p:txEl>
                                              <p:pRg end="6" st="6"/>
                                            </p:txEl>
                                          </p:spTgt>
                                        </p:tgtEl>
                                        <p:attrNameLst>
                                          <p:attrName>style.visibility</p:attrName>
                                        </p:attrNameLst>
                                      </p:cBhvr>
                                      <p:to>
                                        <p:strVal val="visible"/>
                                      </p:to>
                                    </p:set>
                                    <p:animEffect filter="fade" transition="in">
                                      <p:cBhvr>
                                        <p:cTn dur="500"/>
                                        <p:tgtEl>
                                          <p:spTgt spid="249">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49">
                                            <p:txEl>
                                              <p:pRg end="7" st="7"/>
                                            </p:txEl>
                                          </p:spTgt>
                                        </p:tgtEl>
                                        <p:attrNameLst>
                                          <p:attrName>style.visibility</p:attrName>
                                        </p:attrNameLst>
                                      </p:cBhvr>
                                      <p:to>
                                        <p:strVal val="visible"/>
                                      </p:to>
                                    </p:set>
                                    <p:animEffect filter="fade" transition="in">
                                      <p:cBhvr>
                                        <p:cTn dur="500"/>
                                        <p:tgtEl>
                                          <p:spTgt spid="249">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49">
                                            <p:txEl>
                                              <p:pRg end="8" st="8"/>
                                            </p:txEl>
                                          </p:spTgt>
                                        </p:tgtEl>
                                        <p:attrNameLst>
                                          <p:attrName>style.visibility</p:attrName>
                                        </p:attrNameLst>
                                      </p:cBhvr>
                                      <p:to>
                                        <p:strVal val="visible"/>
                                      </p:to>
                                    </p:set>
                                    <p:animEffect filter="fade" transition="in">
                                      <p:cBhvr>
                                        <p:cTn dur="500"/>
                                        <p:tgtEl>
                                          <p:spTgt spid="249">
                                            <p:txEl>
                                              <p:pRg end="8" st="8"/>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50">
                                            <p:txEl>
                                              <p:pRg end="0" st="0"/>
                                            </p:txEl>
                                          </p:spTgt>
                                        </p:tgtEl>
                                        <p:attrNameLst>
                                          <p:attrName>style.visibility</p:attrName>
                                        </p:attrNameLst>
                                      </p:cBhvr>
                                      <p:to>
                                        <p:strVal val="visible"/>
                                      </p:to>
                                    </p:set>
                                    <p:animEffect filter="fade" transition="in">
                                      <p:cBhvr>
                                        <p:cTn dur="500"/>
                                        <p:tgtEl>
                                          <p:spTgt spid="250">
                                            <p:txEl>
                                              <p:pRg end="0" st="0"/>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250">
                                            <p:txEl>
                                              <p:pRg end="1" st="1"/>
                                            </p:txEl>
                                          </p:spTgt>
                                        </p:tgtEl>
                                        <p:attrNameLst>
                                          <p:attrName>style.visibility</p:attrName>
                                        </p:attrNameLst>
                                      </p:cBhvr>
                                      <p:to>
                                        <p:strVal val="visible"/>
                                      </p:to>
                                    </p:set>
                                    <p:animEffect filter="fade" transition="in">
                                      <p:cBhvr>
                                        <p:cTn dur="500"/>
                                        <p:tgtEl>
                                          <p:spTgt spid="250">
                                            <p:txEl>
                                              <p:pRg end="1" st="1"/>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50">
                                            <p:txEl>
                                              <p:pRg end="2" st="2"/>
                                            </p:txEl>
                                          </p:spTgt>
                                        </p:tgtEl>
                                        <p:attrNameLst>
                                          <p:attrName>style.visibility</p:attrName>
                                        </p:attrNameLst>
                                      </p:cBhvr>
                                      <p:to>
                                        <p:strVal val="visible"/>
                                      </p:to>
                                    </p:set>
                                    <p:animEffect filter="fade" transition="in">
                                      <p:cBhvr>
                                        <p:cTn dur="500"/>
                                        <p:tgtEl>
                                          <p:spTgt spid="250">
                                            <p:txEl>
                                              <p:pRg end="2" st="2"/>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250">
                                            <p:txEl>
                                              <p:pRg end="3" st="3"/>
                                            </p:txEl>
                                          </p:spTgt>
                                        </p:tgtEl>
                                        <p:attrNameLst>
                                          <p:attrName>style.visibility</p:attrName>
                                        </p:attrNameLst>
                                      </p:cBhvr>
                                      <p:to>
                                        <p:strVal val="visible"/>
                                      </p:to>
                                    </p:set>
                                    <p:animEffect filter="fade" transition="in">
                                      <p:cBhvr>
                                        <p:cTn dur="500"/>
                                        <p:tgtEl>
                                          <p:spTgt spid="250">
                                            <p:txEl>
                                              <p:pRg end="3" st="3"/>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250">
                                            <p:txEl>
                                              <p:pRg end="4" st="4"/>
                                            </p:txEl>
                                          </p:spTgt>
                                        </p:tgtEl>
                                        <p:attrNameLst>
                                          <p:attrName>style.visibility</p:attrName>
                                        </p:attrNameLst>
                                      </p:cBhvr>
                                      <p:to>
                                        <p:strVal val="visible"/>
                                      </p:to>
                                    </p:set>
                                    <p:animEffect filter="fade" transition="in">
                                      <p:cBhvr>
                                        <p:cTn dur="500"/>
                                        <p:tgtEl>
                                          <p:spTgt spid="250">
                                            <p:txEl>
                                              <p:pRg end="4" st="4"/>
                                            </p:txEl>
                                          </p:spTgt>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250">
                                            <p:txEl>
                                              <p:pRg end="5" st="5"/>
                                            </p:txEl>
                                          </p:spTgt>
                                        </p:tgtEl>
                                        <p:attrNameLst>
                                          <p:attrName>style.visibility</p:attrName>
                                        </p:attrNameLst>
                                      </p:cBhvr>
                                      <p:to>
                                        <p:strVal val="visible"/>
                                      </p:to>
                                    </p:set>
                                    <p:animEffect filter="fade" transition="in">
                                      <p:cBhvr>
                                        <p:cTn dur="500"/>
                                        <p:tgtEl>
                                          <p:spTgt spid="250">
                                            <p:txEl>
                                              <p:pRg end="5" st="5"/>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50">
                                            <p:txEl>
                                              <p:pRg end="6" st="6"/>
                                            </p:txEl>
                                          </p:spTgt>
                                        </p:tgtEl>
                                        <p:attrNameLst>
                                          <p:attrName>style.visibility</p:attrName>
                                        </p:attrNameLst>
                                      </p:cBhvr>
                                      <p:to>
                                        <p:strVal val="visible"/>
                                      </p:to>
                                    </p:set>
                                    <p:animEffect filter="fade" transition="in">
                                      <p:cBhvr>
                                        <p:cTn dur="500"/>
                                        <p:tgtEl>
                                          <p:spTgt spid="250">
                                            <p:txEl>
                                              <p:pRg end="6" st="6"/>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250">
                                            <p:txEl>
                                              <p:pRg end="7" st="7"/>
                                            </p:txEl>
                                          </p:spTgt>
                                        </p:tgtEl>
                                        <p:attrNameLst>
                                          <p:attrName>style.visibility</p:attrName>
                                        </p:attrNameLst>
                                      </p:cBhvr>
                                      <p:to>
                                        <p:strVal val="visible"/>
                                      </p:to>
                                    </p:set>
                                    <p:animEffect filter="fade" transition="in">
                                      <p:cBhvr>
                                        <p:cTn dur="500"/>
                                        <p:tgtEl>
                                          <p:spTgt spid="250">
                                            <p:txEl>
                                              <p:pRg end="7" st="7"/>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250">
                                            <p:txEl>
                                              <p:pRg end="8" st="8"/>
                                            </p:txEl>
                                          </p:spTgt>
                                        </p:tgtEl>
                                        <p:attrNameLst>
                                          <p:attrName>style.visibility</p:attrName>
                                        </p:attrNameLst>
                                      </p:cBhvr>
                                      <p:to>
                                        <p:strVal val="visible"/>
                                      </p:to>
                                    </p:set>
                                    <p:animEffect filter="fade" transition="in">
                                      <p:cBhvr>
                                        <p:cTn dur="500"/>
                                        <p:tgtEl>
                                          <p:spTgt spid="250">
                                            <p:txEl>
                                              <p:pRg end="8" st="8"/>
                                            </p:txEl>
                                          </p:spTgt>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251">
                                            <p:txEl>
                                              <p:pRg end="0" st="0"/>
                                            </p:txEl>
                                          </p:spTgt>
                                        </p:tgtEl>
                                        <p:attrNameLst>
                                          <p:attrName>style.visibility</p:attrName>
                                        </p:attrNameLst>
                                      </p:cBhvr>
                                      <p:to>
                                        <p:strVal val="visible"/>
                                      </p:to>
                                    </p:set>
                                    <p:animEffect filter="fade" transition="in">
                                      <p:cBhvr>
                                        <p:cTn dur="500"/>
                                        <p:tgtEl>
                                          <p:spTgt spid="251">
                                            <p:txEl>
                                              <p:pRg end="0" st="0"/>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251">
                                            <p:txEl>
                                              <p:pRg end="1" st="1"/>
                                            </p:txEl>
                                          </p:spTgt>
                                        </p:tgtEl>
                                        <p:attrNameLst>
                                          <p:attrName>style.visibility</p:attrName>
                                        </p:attrNameLst>
                                      </p:cBhvr>
                                      <p:to>
                                        <p:strVal val="visible"/>
                                      </p:to>
                                    </p:set>
                                    <p:animEffect filter="fade" transition="in">
                                      <p:cBhvr>
                                        <p:cTn dur="500"/>
                                        <p:tgtEl>
                                          <p:spTgt spid="251">
                                            <p:txEl>
                                              <p:pRg end="1" st="1"/>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251">
                                            <p:txEl>
                                              <p:pRg end="2" st="2"/>
                                            </p:txEl>
                                          </p:spTgt>
                                        </p:tgtEl>
                                        <p:attrNameLst>
                                          <p:attrName>style.visibility</p:attrName>
                                        </p:attrNameLst>
                                      </p:cBhvr>
                                      <p:to>
                                        <p:strVal val="visible"/>
                                      </p:to>
                                    </p:set>
                                    <p:animEffect filter="fade" transition="in">
                                      <p:cBhvr>
                                        <p:cTn dur="500"/>
                                        <p:tgtEl>
                                          <p:spTgt spid="251">
                                            <p:txEl>
                                              <p:pRg end="2" st="2"/>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251">
                                            <p:txEl>
                                              <p:pRg end="3" st="3"/>
                                            </p:txEl>
                                          </p:spTgt>
                                        </p:tgtEl>
                                        <p:attrNameLst>
                                          <p:attrName>style.visibility</p:attrName>
                                        </p:attrNameLst>
                                      </p:cBhvr>
                                      <p:to>
                                        <p:strVal val="visible"/>
                                      </p:to>
                                    </p:set>
                                    <p:animEffect filter="fade" transition="in">
                                      <p:cBhvr>
                                        <p:cTn dur="500"/>
                                        <p:tgtEl>
                                          <p:spTgt spid="251">
                                            <p:txEl>
                                              <p:pRg end="3" st="3"/>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251">
                                            <p:txEl>
                                              <p:pRg end="4" st="4"/>
                                            </p:txEl>
                                          </p:spTgt>
                                        </p:tgtEl>
                                        <p:attrNameLst>
                                          <p:attrName>style.visibility</p:attrName>
                                        </p:attrNameLst>
                                      </p:cBhvr>
                                      <p:to>
                                        <p:strVal val="visible"/>
                                      </p:to>
                                    </p:set>
                                    <p:animEffect filter="fade" transition="in">
                                      <p:cBhvr>
                                        <p:cTn dur="500"/>
                                        <p:tgtEl>
                                          <p:spTgt spid="251">
                                            <p:txEl>
                                              <p:pRg end="4" st="4"/>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251">
                                            <p:txEl>
                                              <p:pRg end="5" st="5"/>
                                            </p:txEl>
                                          </p:spTgt>
                                        </p:tgtEl>
                                        <p:attrNameLst>
                                          <p:attrName>style.visibility</p:attrName>
                                        </p:attrNameLst>
                                      </p:cBhvr>
                                      <p:to>
                                        <p:strVal val="visible"/>
                                      </p:to>
                                    </p:set>
                                    <p:animEffect filter="fade" transition="in">
                                      <p:cBhvr>
                                        <p:cTn dur="500"/>
                                        <p:tgtEl>
                                          <p:spTgt spid="251">
                                            <p:txEl>
                                              <p:pRg end="5" st="5"/>
                                            </p:txEl>
                                          </p:spTgt>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251">
                                            <p:txEl>
                                              <p:pRg end="6" st="6"/>
                                            </p:txEl>
                                          </p:spTgt>
                                        </p:tgtEl>
                                        <p:attrNameLst>
                                          <p:attrName>style.visibility</p:attrName>
                                        </p:attrNameLst>
                                      </p:cBhvr>
                                      <p:to>
                                        <p:strVal val="visible"/>
                                      </p:to>
                                    </p:set>
                                    <p:animEffect filter="fade" transition="in">
                                      <p:cBhvr>
                                        <p:cTn dur="500"/>
                                        <p:tgtEl>
                                          <p:spTgt spid="251">
                                            <p:txEl>
                                              <p:pRg end="6" st="6"/>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251">
                                            <p:txEl>
                                              <p:pRg end="7" st="7"/>
                                            </p:txEl>
                                          </p:spTgt>
                                        </p:tgtEl>
                                        <p:attrNameLst>
                                          <p:attrName>style.visibility</p:attrName>
                                        </p:attrNameLst>
                                      </p:cBhvr>
                                      <p:to>
                                        <p:strVal val="visible"/>
                                      </p:to>
                                    </p:set>
                                    <p:animEffect filter="fade" transition="in">
                                      <p:cBhvr>
                                        <p:cTn dur="500"/>
                                        <p:tgtEl>
                                          <p:spTgt spid="251">
                                            <p:txEl>
                                              <p:pRg end="7" st="7"/>
                                            </p:txEl>
                                          </p:spTgt>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251">
                                            <p:txEl>
                                              <p:pRg end="8" st="8"/>
                                            </p:txEl>
                                          </p:spTgt>
                                        </p:tgtEl>
                                        <p:attrNameLst>
                                          <p:attrName>style.visibility</p:attrName>
                                        </p:attrNameLst>
                                      </p:cBhvr>
                                      <p:to>
                                        <p:strVal val="visible"/>
                                      </p:to>
                                    </p:set>
                                    <p:animEffect filter="fade" transition="in">
                                      <p:cBhvr>
                                        <p:cTn dur="500"/>
                                        <p:tgtEl>
                                          <p:spTgt spid="25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252" name="Shape 252"/>
        <p:cNvGrpSpPr/>
        <p:nvPr/>
      </p:nvGrpSpPr>
      <p:grpSpPr>
        <a:xfrm>
          <a:off x="0" y="0"/>
          <a:ext cx="0" cy="0"/>
          <a:chOff x="0" y="0"/>
          <a:chExt cx="0" cy="0"/>
        </a:xfrm>
      </p:grpSpPr>
      <p:sp>
        <p:nvSpPr>
          <p:cNvPr id="253" name="Google Shape;253;p79"/>
          <p:cNvSpPr txBox="1"/>
          <p:nvPr>
            <p:ph idx="1" type="body"/>
          </p:nvPr>
        </p:nvSpPr>
        <p:spPr>
          <a:xfrm>
            <a:off x="3" y="3098800"/>
            <a:ext cx="9143999" cy="3759202"/>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4" name="Google Shape;254;p79"/>
          <p:cNvSpPr txBox="1"/>
          <p:nvPr>
            <p:ph idx="2" type="subTitle"/>
          </p:nvPr>
        </p:nvSpPr>
        <p:spPr>
          <a:xfrm>
            <a:off x="450850" y="4659208"/>
            <a:ext cx="8229600" cy="1240548"/>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240"/>
              </a:spcBef>
              <a:spcAft>
                <a:spcPts val="0"/>
              </a:spcAft>
              <a:buClr>
                <a:schemeClr val="lt1"/>
              </a:buClr>
              <a:buSzPts val="1200"/>
              <a:buNone/>
              <a:defRPr sz="1200">
                <a:solidFill>
                  <a:schemeClr val="lt1"/>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255" name="Google Shape;255;p79"/>
          <p:cNvCxnSpPr/>
          <p:nvPr/>
        </p:nvCxnSpPr>
        <p:spPr>
          <a:xfrm>
            <a:off x="4132258" y="4362104"/>
            <a:ext cx="873106" cy="0"/>
          </a:xfrm>
          <a:prstGeom prst="straightConnector1">
            <a:avLst/>
          </a:prstGeom>
          <a:noFill/>
          <a:ln cap="flat" cmpd="sng" w="19050">
            <a:solidFill>
              <a:schemeClr val="accent1"/>
            </a:solidFill>
            <a:prstDash val="solid"/>
            <a:round/>
            <a:headEnd len="sm" w="sm" type="none"/>
            <a:tailEnd len="sm" w="sm" type="none"/>
          </a:ln>
        </p:spPr>
      </p:cxnSp>
      <p:sp>
        <p:nvSpPr>
          <p:cNvPr id="256" name="Google Shape;256;p79"/>
          <p:cNvSpPr txBox="1"/>
          <p:nvPr>
            <p:ph idx="3" type="body"/>
          </p:nvPr>
        </p:nvSpPr>
        <p:spPr>
          <a:xfrm>
            <a:off x="450850" y="3662648"/>
            <a:ext cx="8235950" cy="7022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shutterstock_358521821.jpg" id="257" name="Google Shape;257;p79"/>
          <p:cNvPicPr preferRelativeResize="0"/>
          <p:nvPr/>
        </p:nvPicPr>
        <p:blipFill rotWithShape="1">
          <a:blip r:embed="rId2">
            <a:alphaModFix/>
          </a:blip>
          <a:srcRect b="0" l="0" r="0" t="0"/>
          <a:stretch/>
        </p:blipFill>
        <p:spPr>
          <a:xfrm>
            <a:off x="0" y="-165101"/>
            <a:ext cx="9144000" cy="315388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56"/>
          <p:cNvSpPr txBox="1"/>
          <p:nvPr>
            <p:ph type="ctrTitle"/>
          </p:nvPr>
        </p:nvSpPr>
        <p:spPr>
          <a:xfrm>
            <a:off x="685800" y="2318197"/>
            <a:ext cx="7772400" cy="85493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6"/>
          <p:cNvSpPr txBox="1"/>
          <p:nvPr>
            <p:ph idx="1" type="subTitle"/>
          </p:nvPr>
        </p:nvSpPr>
        <p:spPr>
          <a:xfrm>
            <a:off x="685800" y="3886200"/>
            <a:ext cx="7772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240"/>
              </a:spcBef>
              <a:spcAft>
                <a:spcPts val="0"/>
              </a:spcAft>
              <a:buClr>
                <a:srgbClr val="95958B"/>
              </a:buClr>
              <a:buSzPts val="1200"/>
              <a:buNone/>
              <a:defRPr sz="1200">
                <a:solidFill>
                  <a:srgbClr val="95958B"/>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sp>
        <p:nvSpPr>
          <p:cNvPr id="27" name="Google Shape;27;p56"/>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fld id="{00000000-1234-1234-1234-123412341234}" type="slidenum">
              <a:rPr lang="en-US">
                <a:solidFill>
                  <a:srgbClr val="96999D"/>
                </a:solidFill>
              </a:rPr>
              <a:t>‹#›</a:t>
            </a:fld>
            <a:endParaRPr>
              <a:solidFill>
                <a:srgbClr val="96999D"/>
              </a:solidFill>
            </a:endParaRPr>
          </a:p>
        </p:txBody>
      </p:sp>
      <p:cxnSp>
        <p:nvCxnSpPr>
          <p:cNvPr id="28" name="Google Shape;28;p56"/>
          <p:cNvCxnSpPr/>
          <p:nvPr/>
        </p:nvCxnSpPr>
        <p:spPr>
          <a:xfrm>
            <a:off x="4138608" y="3192768"/>
            <a:ext cx="873106"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258" name="Shape 258"/>
        <p:cNvGrpSpPr/>
        <p:nvPr/>
      </p:nvGrpSpPr>
      <p:grpSpPr>
        <a:xfrm>
          <a:off x="0" y="0"/>
          <a:ext cx="0" cy="0"/>
          <a:chOff x="0" y="0"/>
          <a:chExt cx="0" cy="0"/>
        </a:xfrm>
      </p:grpSpPr>
      <p:sp>
        <p:nvSpPr>
          <p:cNvPr id="259" name="Google Shape;259;p80"/>
          <p:cNvSpPr/>
          <p:nvPr>
            <p:ph idx="2" type="pic"/>
          </p:nvPr>
        </p:nvSpPr>
        <p:spPr>
          <a:xfrm>
            <a:off x="-7496" y="0"/>
            <a:ext cx="9151495" cy="3165939"/>
          </a:xfrm>
          <a:prstGeom prst="round1Rect">
            <a:avLst>
              <a:gd fmla="val 0" name="adj"/>
            </a:avLst>
          </a:prstGeom>
          <a:solidFill>
            <a:schemeClr val="accent6"/>
          </a:solidFill>
          <a:ln>
            <a:noFill/>
          </a:ln>
        </p:spPr>
      </p:sp>
      <p:sp>
        <p:nvSpPr>
          <p:cNvPr id="260" name="Google Shape;260;p80"/>
          <p:cNvSpPr/>
          <p:nvPr/>
        </p:nvSpPr>
        <p:spPr>
          <a:xfrm>
            <a:off x="-7496" y="3219948"/>
            <a:ext cx="9151495" cy="363805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1" name="Google Shape;261;p80"/>
          <p:cNvSpPr txBox="1"/>
          <p:nvPr>
            <p:ph idx="1" type="subTitle"/>
          </p:nvPr>
        </p:nvSpPr>
        <p:spPr>
          <a:xfrm>
            <a:off x="450850" y="5010349"/>
            <a:ext cx="8229600" cy="1240548"/>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240"/>
              </a:spcBef>
              <a:spcAft>
                <a:spcPts val="0"/>
              </a:spcAft>
              <a:buClr>
                <a:schemeClr val="lt1"/>
              </a:buClr>
              <a:buSzPts val="1200"/>
              <a:buNone/>
              <a:defRPr sz="1200">
                <a:solidFill>
                  <a:schemeClr val="lt1"/>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262" name="Google Shape;262;p80"/>
          <p:cNvCxnSpPr/>
          <p:nvPr/>
        </p:nvCxnSpPr>
        <p:spPr>
          <a:xfrm>
            <a:off x="4132258" y="4713245"/>
            <a:ext cx="873106" cy="0"/>
          </a:xfrm>
          <a:prstGeom prst="straightConnector1">
            <a:avLst/>
          </a:prstGeom>
          <a:noFill/>
          <a:ln cap="flat" cmpd="sng" w="19050">
            <a:solidFill>
              <a:schemeClr val="accent1"/>
            </a:solidFill>
            <a:prstDash val="solid"/>
            <a:round/>
            <a:headEnd len="sm" w="sm" type="none"/>
            <a:tailEnd len="sm" w="sm" type="none"/>
          </a:ln>
        </p:spPr>
      </p:cxnSp>
      <p:sp>
        <p:nvSpPr>
          <p:cNvPr id="263" name="Google Shape;263;p80"/>
          <p:cNvSpPr txBox="1"/>
          <p:nvPr>
            <p:ph idx="3" type="body"/>
          </p:nvPr>
        </p:nvSpPr>
        <p:spPr>
          <a:xfrm>
            <a:off x="450850" y="4013789"/>
            <a:ext cx="8235950" cy="7022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4" name="Google Shape;264;p80"/>
          <p:cNvSpPr/>
          <p:nvPr>
            <p:ph idx="4" type="body"/>
          </p:nvPr>
        </p:nvSpPr>
        <p:spPr>
          <a:xfrm>
            <a:off x="4127989" y="2601538"/>
            <a:ext cx="1143000" cy="11430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265" name="Shape 265"/>
        <p:cNvGrpSpPr/>
        <p:nvPr/>
      </p:nvGrpSpPr>
      <p:grpSpPr>
        <a:xfrm>
          <a:off x="0" y="0"/>
          <a:ext cx="0" cy="0"/>
          <a:chOff x="0" y="0"/>
          <a:chExt cx="0" cy="0"/>
        </a:xfrm>
      </p:grpSpPr>
      <p:sp>
        <p:nvSpPr>
          <p:cNvPr id="266" name="Google Shape;266;p81"/>
          <p:cNvSpPr/>
          <p:nvPr>
            <p:ph idx="2" type="pic"/>
          </p:nvPr>
        </p:nvSpPr>
        <p:spPr>
          <a:xfrm>
            <a:off x="-7496" y="-1"/>
            <a:ext cx="9151495" cy="4885437"/>
          </a:xfrm>
          <a:prstGeom prst="round1Rect">
            <a:avLst>
              <a:gd fmla="val 0" name="adj"/>
            </a:avLst>
          </a:prstGeom>
          <a:solidFill>
            <a:schemeClr val="accent6"/>
          </a:solidFill>
          <a:ln>
            <a:noFill/>
          </a:ln>
        </p:spPr>
      </p:sp>
      <p:sp>
        <p:nvSpPr>
          <p:cNvPr id="267" name="Google Shape;267;p81"/>
          <p:cNvSpPr txBox="1"/>
          <p:nvPr>
            <p:ph idx="1" type="subTitle"/>
          </p:nvPr>
        </p:nvSpPr>
        <p:spPr>
          <a:xfrm>
            <a:off x="453451" y="5371206"/>
            <a:ext cx="8229600" cy="1115637"/>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240"/>
              </a:spcBef>
              <a:spcAft>
                <a:spcPts val="0"/>
              </a:spcAft>
              <a:buClr>
                <a:schemeClr val="lt1"/>
              </a:buClr>
              <a:buSzPts val="1200"/>
              <a:buNone/>
              <a:defRPr sz="1200">
                <a:solidFill>
                  <a:schemeClr val="lt1"/>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68" name="Google Shape;268;p81"/>
          <p:cNvSpPr/>
          <p:nvPr>
            <p:ph idx="3" type="body"/>
          </p:nvPr>
        </p:nvSpPr>
        <p:spPr>
          <a:xfrm>
            <a:off x="3425251" y="2599436"/>
            <a:ext cx="2286000" cy="2286000"/>
          </a:xfrm>
          <a:prstGeom prst="round1Rect">
            <a:avLst>
              <a:gd fmla="val 13199" name="adj"/>
            </a:avLst>
          </a:prstGeom>
          <a:solidFill>
            <a:srgbClr val="76BD45">
              <a:alpha val="80392"/>
            </a:srgbClr>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9" name="Google Shape;269;p81"/>
          <p:cNvSpPr txBox="1"/>
          <p:nvPr>
            <p:ph idx="4" type="body"/>
          </p:nvPr>
        </p:nvSpPr>
        <p:spPr>
          <a:xfrm>
            <a:off x="3425247" y="3543190"/>
            <a:ext cx="2286008" cy="7022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270" name="Shape 270"/>
        <p:cNvGrpSpPr/>
        <p:nvPr/>
      </p:nvGrpSpPr>
      <p:grpSpPr>
        <a:xfrm>
          <a:off x="0" y="0"/>
          <a:ext cx="0" cy="0"/>
          <a:chOff x="0" y="0"/>
          <a:chExt cx="0" cy="0"/>
        </a:xfrm>
      </p:grpSpPr>
      <p:sp>
        <p:nvSpPr>
          <p:cNvPr id="271" name="Google Shape;271;p82"/>
          <p:cNvSpPr txBox="1"/>
          <p:nvPr>
            <p:ph idx="1" type="body"/>
          </p:nvPr>
        </p:nvSpPr>
        <p:spPr>
          <a:xfrm>
            <a:off x="3" y="3461784"/>
            <a:ext cx="9143999" cy="3396216"/>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2" name="Google Shape;272;p82"/>
          <p:cNvSpPr/>
          <p:nvPr>
            <p:ph idx="2" type="body"/>
          </p:nvPr>
        </p:nvSpPr>
        <p:spPr>
          <a:xfrm>
            <a:off x="796357" y="2890284"/>
            <a:ext cx="1143000" cy="11430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3" name="Google Shape;273;p82"/>
          <p:cNvSpPr txBox="1"/>
          <p:nvPr>
            <p:ph idx="3" type="body"/>
          </p:nvPr>
        </p:nvSpPr>
        <p:spPr>
          <a:xfrm>
            <a:off x="399881" y="4316583"/>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4" name="Google Shape;274;p82"/>
          <p:cNvSpPr txBox="1"/>
          <p:nvPr>
            <p:ph idx="4" type="body"/>
          </p:nvPr>
        </p:nvSpPr>
        <p:spPr>
          <a:xfrm>
            <a:off x="397078" y="5156400"/>
            <a:ext cx="1941559"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5" name="Google Shape;275;p82"/>
          <p:cNvSpPr txBox="1"/>
          <p:nvPr>
            <p:ph idx="5" type="subTitle"/>
          </p:nvPr>
        </p:nvSpPr>
        <p:spPr>
          <a:xfrm>
            <a:off x="457200" y="1290756"/>
            <a:ext cx="8229600" cy="1212789"/>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240"/>
              </a:spcBef>
              <a:spcAft>
                <a:spcPts val="0"/>
              </a:spcAft>
              <a:buClr>
                <a:srgbClr val="888888"/>
              </a:buClr>
              <a:buSzPts val="1200"/>
              <a:buNone/>
              <a:defRPr sz="1200">
                <a:solidFill>
                  <a:srgbClr val="888888"/>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76" name="Google Shape;276;p82"/>
          <p:cNvSpPr txBox="1"/>
          <p:nvPr>
            <p:ph idx="6" type="body"/>
          </p:nvPr>
        </p:nvSpPr>
        <p:spPr>
          <a:xfrm>
            <a:off x="2543258" y="4310577"/>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7" name="Google Shape;277;p82"/>
          <p:cNvSpPr txBox="1"/>
          <p:nvPr>
            <p:ph idx="7" type="body"/>
          </p:nvPr>
        </p:nvSpPr>
        <p:spPr>
          <a:xfrm>
            <a:off x="2542204" y="5150389"/>
            <a:ext cx="1938061"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8" name="Google Shape;278;p82"/>
          <p:cNvSpPr txBox="1"/>
          <p:nvPr>
            <p:ph idx="8" type="body"/>
          </p:nvPr>
        </p:nvSpPr>
        <p:spPr>
          <a:xfrm>
            <a:off x="4696128" y="4316583"/>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9" name="Google Shape;279;p82"/>
          <p:cNvSpPr txBox="1"/>
          <p:nvPr>
            <p:ph idx="9" type="body"/>
          </p:nvPr>
        </p:nvSpPr>
        <p:spPr>
          <a:xfrm>
            <a:off x="4695074" y="5156400"/>
            <a:ext cx="1938061"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0" name="Google Shape;280;p82"/>
          <p:cNvSpPr txBox="1"/>
          <p:nvPr>
            <p:ph idx="13" type="body"/>
          </p:nvPr>
        </p:nvSpPr>
        <p:spPr>
          <a:xfrm>
            <a:off x="6835772" y="4299150"/>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1" name="Google Shape;281;p82"/>
          <p:cNvSpPr txBox="1"/>
          <p:nvPr>
            <p:ph idx="14" type="body"/>
          </p:nvPr>
        </p:nvSpPr>
        <p:spPr>
          <a:xfrm>
            <a:off x="6834718" y="5138967"/>
            <a:ext cx="1938061"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82" name="Google Shape;282;p82"/>
          <p:cNvCxnSpPr/>
          <p:nvPr/>
        </p:nvCxnSpPr>
        <p:spPr>
          <a:xfrm>
            <a:off x="4138608" y="965893"/>
            <a:ext cx="873106" cy="0"/>
          </a:xfrm>
          <a:prstGeom prst="straightConnector1">
            <a:avLst/>
          </a:prstGeom>
          <a:noFill/>
          <a:ln cap="flat" cmpd="sng" w="19050">
            <a:solidFill>
              <a:schemeClr val="accent1"/>
            </a:solidFill>
            <a:prstDash val="solid"/>
            <a:round/>
            <a:headEnd len="sm" w="sm" type="none"/>
            <a:tailEnd len="sm" w="sm" type="none"/>
          </a:ln>
        </p:spPr>
      </p:cxnSp>
      <p:sp>
        <p:nvSpPr>
          <p:cNvPr id="283" name="Google Shape;283;p82"/>
          <p:cNvSpPr txBox="1"/>
          <p:nvPr>
            <p:ph idx="15" type="body"/>
          </p:nvPr>
        </p:nvSpPr>
        <p:spPr>
          <a:xfrm>
            <a:off x="457200" y="266436"/>
            <a:ext cx="8235950" cy="7022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400"/>
              </a:spcBef>
              <a:spcAft>
                <a:spcPts val="0"/>
              </a:spcAft>
              <a:buClr>
                <a:srgbClr val="464749"/>
              </a:buClr>
              <a:buSzPts val="2000"/>
              <a:buNone/>
              <a:defRPr sz="2000">
                <a:solidFill>
                  <a:srgbClr val="464749"/>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4" name="Google Shape;284;p82"/>
          <p:cNvSpPr/>
          <p:nvPr>
            <p:ph idx="16" type="body"/>
          </p:nvPr>
        </p:nvSpPr>
        <p:spPr>
          <a:xfrm>
            <a:off x="2939734" y="2890284"/>
            <a:ext cx="1143000" cy="11430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5" name="Google Shape;285;p82"/>
          <p:cNvSpPr/>
          <p:nvPr>
            <p:ph idx="17" type="body"/>
          </p:nvPr>
        </p:nvSpPr>
        <p:spPr>
          <a:xfrm>
            <a:off x="5092604" y="2890284"/>
            <a:ext cx="1143000" cy="11430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6" name="Google Shape;286;p82"/>
          <p:cNvSpPr/>
          <p:nvPr>
            <p:ph idx="18" type="body"/>
          </p:nvPr>
        </p:nvSpPr>
        <p:spPr>
          <a:xfrm>
            <a:off x="7232248" y="2890284"/>
            <a:ext cx="1143000" cy="11430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287" name="Shape 287"/>
        <p:cNvGrpSpPr/>
        <p:nvPr/>
      </p:nvGrpSpPr>
      <p:grpSpPr>
        <a:xfrm>
          <a:off x="0" y="0"/>
          <a:ext cx="0" cy="0"/>
          <a:chOff x="0" y="0"/>
          <a:chExt cx="0" cy="0"/>
        </a:xfrm>
      </p:grpSpPr>
      <p:sp>
        <p:nvSpPr>
          <p:cNvPr id="288" name="Google Shape;288;p83"/>
          <p:cNvSpPr txBox="1"/>
          <p:nvPr>
            <p:ph idx="1" type="body"/>
          </p:nvPr>
        </p:nvSpPr>
        <p:spPr>
          <a:xfrm>
            <a:off x="3" y="3461793"/>
            <a:ext cx="9143999" cy="3396217"/>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9" name="Google Shape;289;p83"/>
          <p:cNvSpPr txBox="1"/>
          <p:nvPr>
            <p:ph idx="2" type="body"/>
          </p:nvPr>
        </p:nvSpPr>
        <p:spPr>
          <a:xfrm>
            <a:off x="336379" y="4316583"/>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0" name="Google Shape;290;p83"/>
          <p:cNvSpPr txBox="1"/>
          <p:nvPr>
            <p:ph idx="3" type="body"/>
          </p:nvPr>
        </p:nvSpPr>
        <p:spPr>
          <a:xfrm>
            <a:off x="333578" y="5156400"/>
            <a:ext cx="1941559"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1" name="Google Shape;291;p83"/>
          <p:cNvSpPr txBox="1"/>
          <p:nvPr>
            <p:ph idx="4" type="subTitle"/>
          </p:nvPr>
        </p:nvSpPr>
        <p:spPr>
          <a:xfrm>
            <a:off x="457200" y="1533398"/>
            <a:ext cx="8229600" cy="970156"/>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240"/>
              </a:spcBef>
              <a:spcAft>
                <a:spcPts val="0"/>
              </a:spcAft>
              <a:buClr>
                <a:srgbClr val="888888"/>
              </a:buClr>
              <a:buSzPts val="1200"/>
              <a:buNone/>
              <a:defRPr sz="1200">
                <a:solidFill>
                  <a:srgbClr val="888888"/>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92" name="Google Shape;292;p83"/>
          <p:cNvSpPr txBox="1"/>
          <p:nvPr>
            <p:ph idx="5" type="body"/>
          </p:nvPr>
        </p:nvSpPr>
        <p:spPr>
          <a:xfrm>
            <a:off x="2479757" y="4310577"/>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3" name="Google Shape;293;p83"/>
          <p:cNvSpPr txBox="1"/>
          <p:nvPr>
            <p:ph idx="6" type="body"/>
          </p:nvPr>
        </p:nvSpPr>
        <p:spPr>
          <a:xfrm>
            <a:off x="2478704" y="5150389"/>
            <a:ext cx="1938061"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4" name="Google Shape;294;p83"/>
          <p:cNvSpPr txBox="1"/>
          <p:nvPr>
            <p:ph idx="7" type="body"/>
          </p:nvPr>
        </p:nvSpPr>
        <p:spPr>
          <a:xfrm>
            <a:off x="4632627" y="4316583"/>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5" name="Google Shape;295;p83"/>
          <p:cNvSpPr txBox="1"/>
          <p:nvPr>
            <p:ph idx="8" type="body"/>
          </p:nvPr>
        </p:nvSpPr>
        <p:spPr>
          <a:xfrm>
            <a:off x="4631574" y="5156400"/>
            <a:ext cx="1938061"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6" name="Google Shape;296;p83"/>
          <p:cNvSpPr txBox="1"/>
          <p:nvPr>
            <p:ph idx="9" type="body"/>
          </p:nvPr>
        </p:nvSpPr>
        <p:spPr>
          <a:xfrm>
            <a:off x="6771217" y="4299150"/>
            <a:ext cx="1935952" cy="765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7" name="Google Shape;297;p83"/>
          <p:cNvSpPr txBox="1"/>
          <p:nvPr>
            <p:ph idx="13" type="body"/>
          </p:nvPr>
        </p:nvSpPr>
        <p:spPr>
          <a:xfrm>
            <a:off x="6771219" y="5138967"/>
            <a:ext cx="1938061" cy="15336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98" name="Google Shape;298;p83"/>
          <p:cNvCxnSpPr/>
          <p:nvPr/>
        </p:nvCxnSpPr>
        <p:spPr>
          <a:xfrm>
            <a:off x="4138608" y="965893"/>
            <a:ext cx="873106" cy="0"/>
          </a:xfrm>
          <a:prstGeom prst="straightConnector1">
            <a:avLst/>
          </a:prstGeom>
          <a:noFill/>
          <a:ln cap="flat" cmpd="sng" w="19050">
            <a:solidFill>
              <a:schemeClr val="accent1"/>
            </a:solidFill>
            <a:prstDash val="solid"/>
            <a:round/>
            <a:headEnd len="sm" w="sm" type="none"/>
            <a:tailEnd len="sm" w="sm" type="none"/>
          </a:ln>
        </p:spPr>
      </p:cxnSp>
      <p:sp>
        <p:nvSpPr>
          <p:cNvPr id="299" name="Google Shape;299;p83"/>
          <p:cNvSpPr txBox="1"/>
          <p:nvPr>
            <p:ph idx="14" type="body"/>
          </p:nvPr>
        </p:nvSpPr>
        <p:spPr>
          <a:xfrm>
            <a:off x="457200" y="266436"/>
            <a:ext cx="8235950" cy="7022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400"/>
              </a:spcBef>
              <a:spcAft>
                <a:spcPts val="0"/>
              </a:spcAft>
              <a:buClr>
                <a:srgbClr val="464749"/>
              </a:buClr>
              <a:buSzPts val="2000"/>
              <a:buNone/>
              <a:defRPr sz="2000">
                <a:solidFill>
                  <a:srgbClr val="464749"/>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300" name="Shape 300"/>
        <p:cNvGrpSpPr/>
        <p:nvPr/>
      </p:nvGrpSpPr>
      <p:grpSpPr>
        <a:xfrm>
          <a:off x="0" y="0"/>
          <a:ext cx="0" cy="0"/>
          <a:chOff x="0" y="0"/>
          <a:chExt cx="0" cy="0"/>
        </a:xfrm>
      </p:grpSpPr>
      <p:sp>
        <p:nvSpPr>
          <p:cNvPr id="301" name="Google Shape;301;p84"/>
          <p:cNvSpPr txBox="1"/>
          <p:nvPr>
            <p:ph idx="1" type="body"/>
          </p:nvPr>
        </p:nvSpPr>
        <p:spPr>
          <a:xfrm>
            <a:off x="-7493" y="3"/>
            <a:ext cx="4858893" cy="6857999"/>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2" name="Google Shape;302;p84"/>
          <p:cNvSpPr/>
          <p:nvPr>
            <p:ph idx="2" type="body"/>
          </p:nvPr>
        </p:nvSpPr>
        <p:spPr>
          <a:xfrm>
            <a:off x="4416764" y="705959"/>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3" name="Google Shape;303;p84"/>
          <p:cNvSpPr txBox="1"/>
          <p:nvPr>
            <p:ph idx="3" type="body"/>
          </p:nvPr>
        </p:nvSpPr>
        <p:spPr>
          <a:xfrm>
            <a:off x="5589364" y="756759"/>
            <a:ext cx="334969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4" name="Google Shape;304;p84"/>
          <p:cNvSpPr txBox="1"/>
          <p:nvPr>
            <p:ph idx="4" type="body"/>
          </p:nvPr>
        </p:nvSpPr>
        <p:spPr>
          <a:xfrm>
            <a:off x="5590934" y="1049026"/>
            <a:ext cx="3348121"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5" name="Google Shape;305;p84"/>
          <p:cNvSpPr txBox="1"/>
          <p:nvPr>
            <p:ph type="title"/>
          </p:nvPr>
        </p:nvSpPr>
        <p:spPr>
          <a:xfrm>
            <a:off x="457200" y="833820"/>
            <a:ext cx="3810000" cy="93923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06" name="Google Shape;306;p84"/>
          <p:cNvCxnSpPr/>
          <p:nvPr/>
        </p:nvCxnSpPr>
        <p:spPr>
          <a:xfrm>
            <a:off x="457200" y="1773051"/>
            <a:ext cx="873106" cy="0"/>
          </a:xfrm>
          <a:prstGeom prst="straightConnector1">
            <a:avLst/>
          </a:prstGeom>
          <a:noFill/>
          <a:ln cap="flat" cmpd="sng" w="19050">
            <a:solidFill>
              <a:schemeClr val="accent1"/>
            </a:solidFill>
            <a:prstDash val="solid"/>
            <a:round/>
            <a:headEnd len="sm" w="sm" type="none"/>
            <a:tailEnd len="sm" w="sm" type="none"/>
          </a:ln>
        </p:spPr>
      </p:cxnSp>
      <p:sp>
        <p:nvSpPr>
          <p:cNvPr id="307" name="Google Shape;307;p84"/>
          <p:cNvSpPr txBox="1"/>
          <p:nvPr>
            <p:ph idx="5" type="subTitle"/>
          </p:nvPr>
        </p:nvSpPr>
        <p:spPr>
          <a:xfrm>
            <a:off x="457200" y="2018466"/>
            <a:ext cx="3810000" cy="4278999"/>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08" name="Google Shape;308;p84"/>
          <p:cNvSpPr txBox="1"/>
          <p:nvPr>
            <p:ph idx="6" type="body"/>
          </p:nvPr>
        </p:nvSpPr>
        <p:spPr>
          <a:xfrm>
            <a:off x="5587794" y="2264896"/>
            <a:ext cx="334969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9" name="Google Shape;309;p84"/>
          <p:cNvSpPr txBox="1"/>
          <p:nvPr>
            <p:ph idx="7" type="body"/>
          </p:nvPr>
        </p:nvSpPr>
        <p:spPr>
          <a:xfrm>
            <a:off x="5589364" y="2557164"/>
            <a:ext cx="3348121"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0" name="Google Shape;310;p84"/>
          <p:cNvSpPr txBox="1"/>
          <p:nvPr>
            <p:ph idx="8" type="body"/>
          </p:nvPr>
        </p:nvSpPr>
        <p:spPr>
          <a:xfrm>
            <a:off x="5586224" y="3773032"/>
            <a:ext cx="334969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1" name="Google Shape;311;p84"/>
          <p:cNvSpPr txBox="1"/>
          <p:nvPr>
            <p:ph idx="9" type="body"/>
          </p:nvPr>
        </p:nvSpPr>
        <p:spPr>
          <a:xfrm>
            <a:off x="5587794" y="4065304"/>
            <a:ext cx="3348121"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2" name="Google Shape;312;p84"/>
          <p:cNvSpPr txBox="1"/>
          <p:nvPr>
            <p:ph idx="13" type="body"/>
          </p:nvPr>
        </p:nvSpPr>
        <p:spPr>
          <a:xfrm>
            <a:off x="5590934" y="5273805"/>
            <a:ext cx="334969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3" name="Google Shape;313;p84"/>
          <p:cNvSpPr txBox="1"/>
          <p:nvPr>
            <p:ph idx="14" type="body"/>
          </p:nvPr>
        </p:nvSpPr>
        <p:spPr>
          <a:xfrm>
            <a:off x="5592504" y="5566073"/>
            <a:ext cx="3348121"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4" name="Google Shape;314;p84"/>
          <p:cNvSpPr/>
          <p:nvPr>
            <p:ph idx="15" type="body"/>
          </p:nvPr>
        </p:nvSpPr>
        <p:spPr>
          <a:xfrm>
            <a:off x="4416764" y="2214096"/>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5" name="Google Shape;315;p84"/>
          <p:cNvSpPr/>
          <p:nvPr>
            <p:ph idx="16" type="body"/>
          </p:nvPr>
        </p:nvSpPr>
        <p:spPr>
          <a:xfrm>
            <a:off x="4416764" y="3722232"/>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6" name="Google Shape;316;p84"/>
          <p:cNvSpPr/>
          <p:nvPr>
            <p:ph idx="17" type="body"/>
          </p:nvPr>
        </p:nvSpPr>
        <p:spPr>
          <a:xfrm>
            <a:off x="4416764" y="5223005"/>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317" name="Shape 317"/>
        <p:cNvGrpSpPr/>
        <p:nvPr/>
      </p:nvGrpSpPr>
      <p:grpSpPr>
        <a:xfrm>
          <a:off x="0" y="0"/>
          <a:ext cx="0" cy="0"/>
          <a:chOff x="0" y="0"/>
          <a:chExt cx="0" cy="0"/>
        </a:xfrm>
      </p:grpSpPr>
      <p:sp>
        <p:nvSpPr>
          <p:cNvPr id="318" name="Google Shape;318;p85"/>
          <p:cNvSpPr txBox="1"/>
          <p:nvPr>
            <p:ph idx="1" type="body"/>
          </p:nvPr>
        </p:nvSpPr>
        <p:spPr>
          <a:xfrm>
            <a:off x="1612489" y="725853"/>
            <a:ext cx="7181028"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9" name="Google Shape;319;p85"/>
          <p:cNvSpPr txBox="1"/>
          <p:nvPr>
            <p:ph idx="2" type="body"/>
          </p:nvPr>
        </p:nvSpPr>
        <p:spPr>
          <a:xfrm>
            <a:off x="1614058" y="1018124"/>
            <a:ext cx="7177662"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0" name="Google Shape;320;p85"/>
          <p:cNvSpPr txBox="1"/>
          <p:nvPr>
            <p:ph idx="3" type="body"/>
          </p:nvPr>
        </p:nvSpPr>
        <p:spPr>
          <a:xfrm>
            <a:off x="1610919" y="2233992"/>
            <a:ext cx="7181028"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1" name="Google Shape;321;p85"/>
          <p:cNvSpPr txBox="1"/>
          <p:nvPr>
            <p:ph idx="4" type="body"/>
          </p:nvPr>
        </p:nvSpPr>
        <p:spPr>
          <a:xfrm>
            <a:off x="1612488" y="2526260"/>
            <a:ext cx="7177662"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2" name="Google Shape;322;p85"/>
          <p:cNvSpPr txBox="1"/>
          <p:nvPr>
            <p:ph idx="5" type="body"/>
          </p:nvPr>
        </p:nvSpPr>
        <p:spPr>
          <a:xfrm>
            <a:off x="1609349" y="3742129"/>
            <a:ext cx="7181028"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3" name="Google Shape;323;p85"/>
          <p:cNvSpPr txBox="1"/>
          <p:nvPr>
            <p:ph idx="6" type="body"/>
          </p:nvPr>
        </p:nvSpPr>
        <p:spPr>
          <a:xfrm>
            <a:off x="1610918" y="4034397"/>
            <a:ext cx="7177662"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4" name="Google Shape;324;p85"/>
          <p:cNvSpPr txBox="1"/>
          <p:nvPr>
            <p:ph idx="7" type="body"/>
          </p:nvPr>
        </p:nvSpPr>
        <p:spPr>
          <a:xfrm>
            <a:off x="1614059" y="5242900"/>
            <a:ext cx="7181028"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5" name="Google Shape;325;p85"/>
          <p:cNvSpPr txBox="1"/>
          <p:nvPr>
            <p:ph idx="8" type="body"/>
          </p:nvPr>
        </p:nvSpPr>
        <p:spPr>
          <a:xfrm>
            <a:off x="1615628" y="5535170"/>
            <a:ext cx="7177662"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6" name="Google Shape;326;p85"/>
          <p:cNvSpPr txBox="1"/>
          <p:nvPr>
            <p:ph idx="9" type="body"/>
          </p:nvPr>
        </p:nvSpPr>
        <p:spPr>
          <a:xfrm>
            <a:off x="0" y="3"/>
            <a:ext cx="1044504" cy="6857999"/>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7" name="Google Shape;327;p85"/>
          <p:cNvSpPr/>
          <p:nvPr>
            <p:ph idx="13" type="body"/>
          </p:nvPr>
        </p:nvSpPr>
        <p:spPr>
          <a:xfrm>
            <a:off x="511104" y="725853"/>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8" name="Google Shape;328;p85"/>
          <p:cNvSpPr/>
          <p:nvPr>
            <p:ph idx="14" type="body"/>
          </p:nvPr>
        </p:nvSpPr>
        <p:spPr>
          <a:xfrm>
            <a:off x="511104" y="2233992"/>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9" name="Google Shape;329;p85"/>
          <p:cNvSpPr/>
          <p:nvPr>
            <p:ph idx="15" type="body"/>
          </p:nvPr>
        </p:nvSpPr>
        <p:spPr>
          <a:xfrm>
            <a:off x="511104" y="3742129"/>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0" name="Google Shape;330;p85"/>
          <p:cNvSpPr/>
          <p:nvPr>
            <p:ph idx="16" type="body"/>
          </p:nvPr>
        </p:nvSpPr>
        <p:spPr>
          <a:xfrm>
            <a:off x="511104" y="5212844"/>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6">
                                            <p:txEl>
                                              <p:pRg end="0" st="0"/>
                                            </p:txEl>
                                          </p:spTgt>
                                        </p:tgtEl>
                                        <p:attrNameLst>
                                          <p:attrName>style.visibility</p:attrName>
                                        </p:attrNameLst>
                                      </p:cBhvr>
                                      <p:to>
                                        <p:strVal val="visible"/>
                                      </p:to>
                                    </p:set>
                                    <p:animEffect filter="fade" transition="in">
                                      <p:cBhvr>
                                        <p:cTn dur="500"/>
                                        <p:tgtEl>
                                          <p:spTgt spid="32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6">
                                            <p:txEl>
                                              <p:pRg end="1" st="1"/>
                                            </p:txEl>
                                          </p:spTgt>
                                        </p:tgtEl>
                                        <p:attrNameLst>
                                          <p:attrName>style.visibility</p:attrName>
                                        </p:attrNameLst>
                                      </p:cBhvr>
                                      <p:to>
                                        <p:strVal val="visible"/>
                                      </p:to>
                                    </p:set>
                                    <p:animEffect filter="fade" transition="in">
                                      <p:cBhvr>
                                        <p:cTn dur="500"/>
                                        <p:tgtEl>
                                          <p:spTgt spid="32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6">
                                            <p:txEl>
                                              <p:pRg end="2" st="2"/>
                                            </p:txEl>
                                          </p:spTgt>
                                        </p:tgtEl>
                                        <p:attrNameLst>
                                          <p:attrName>style.visibility</p:attrName>
                                        </p:attrNameLst>
                                      </p:cBhvr>
                                      <p:to>
                                        <p:strVal val="visible"/>
                                      </p:to>
                                    </p:set>
                                    <p:animEffect filter="fade" transition="in">
                                      <p:cBhvr>
                                        <p:cTn dur="500"/>
                                        <p:tgtEl>
                                          <p:spTgt spid="32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6">
                                            <p:txEl>
                                              <p:pRg end="3" st="3"/>
                                            </p:txEl>
                                          </p:spTgt>
                                        </p:tgtEl>
                                        <p:attrNameLst>
                                          <p:attrName>style.visibility</p:attrName>
                                        </p:attrNameLst>
                                      </p:cBhvr>
                                      <p:to>
                                        <p:strVal val="visible"/>
                                      </p:to>
                                    </p:set>
                                    <p:animEffect filter="fade" transition="in">
                                      <p:cBhvr>
                                        <p:cTn dur="500"/>
                                        <p:tgtEl>
                                          <p:spTgt spid="326">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6">
                                            <p:txEl>
                                              <p:pRg end="4" st="4"/>
                                            </p:txEl>
                                          </p:spTgt>
                                        </p:tgtEl>
                                        <p:attrNameLst>
                                          <p:attrName>style.visibility</p:attrName>
                                        </p:attrNameLst>
                                      </p:cBhvr>
                                      <p:to>
                                        <p:strVal val="visible"/>
                                      </p:to>
                                    </p:set>
                                    <p:animEffect filter="fade" transition="in">
                                      <p:cBhvr>
                                        <p:cTn dur="500"/>
                                        <p:tgtEl>
                                          <p:spTgt spid="326">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6">
                                            <p:txEl>
                                              <p:pRg end="5" st="5"/>
                                            </p:txEl>
                                          </p:spTgt>
                                        </p:tgtEl>
                                        <p:attrNameLst>
                                          <p:attrName>style.visibility</p:attrName>
                                        </p:attrNameLst>
                                      </p:cBhvr>
                                      <p:to>
                                        <p:strVal val="visible"/>
                                      </p:to>
                                    </p:set>
                                    <p:animEffect filter="fade" transition="in">
                                      <p:cBhvr>
                                        <p:cTn dur="500"/>
                                        <p:tgtEl>
                                          <p:spTgt spid="326">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6">
                                            <p:txEl>
                                              <p:pRg end="6" st="6"/>
                                            </p:txEl>
                                          </p:spTgt>
                                        </p:tgtEl>
                                        <p:attrNameLst>
                                          <p:attrName>style.visibility</p:attrName>
                                        </p:attrNameLst>
                                      </p:cBhvr>
                                      <p:to>
                                        <p:strVal val="visible"/>
                                      </p:to>
                                    </p:set>
                                    <p:animEffect filter="fade" transition="in">
                                      <p:cBhvr>
                                        <p:cTn dur="500"/>
                                        <p:tgtEl>
                                          <p:spTgt spid="326">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6">
                                            <p:txEl>
                                              <p:pRg end="7" st="7"/>
                                            </p:txEl>
                                          </p:spTgt>
                                        </p:tgtEl>
                                        <p:attrNameLst>
                                          <p:attrName>style.visibility</p:attrName>
                                        </p:attrNameLst>
                                      </p:cBhvr>
                                      <p:to>
                                        <p:strVal val="visible"/>
                                      </p:to>
                                    </p:set>
                                    <p:animEffect filter="fade" transition="in">
                                      <p:cBhvr>
                                        <p:cTn dur="500"/>
                                        <p:tgtEl>
                                          <p:spTgt spid="326">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6">
                                            <p:txEl>
                                              <p:pRg end="8" st="8"/>
                                            </p:txEl>
                                          </p:spTgt>
                                        </p:tgtEl>
                                        <p:attrNameLst>
                                          <p:attrName>style.visibility</p:attrName>
                                        </p:attrNameLst>
                                      </p:cBhvr>
                                      <p:to>
                                        <p:strVal val="visible"/>
                                      </p:to>
                                    </p:set>
                                    <p:animEffect filter="fade" transition="in">
                                      <p:cBhvr>
                                        <p:cTn dur="500"/>
                                        <p:tgtEl>
                                          <p:spTgt spid="32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331" name="Shape 331"/>
        <p:cNvGrpSpPr/>
        <p:nvPr/>
      </p:nvGrpSpPr>
      <p:grpSpPr>
        <a:xfrm>
          <a:off x="0" y="0"/>
          <a:ext cx="0" cy="0"/>
          <a:chOff x="0" y="0"/>
          <a:chExt cx="0" cy="0"/>
        </a:xfrm>
      </p:grpSpPr>
      <p:sp>
        <p:nvSpPr>
          <p:cNvPr id="332" name="Google Shape;332;p86"/>
          <p:cNvSpPr/>
          <p:nvPr>
            <p:ph idx="1" type="body"/>
          </p:nvPr>
        </p:nvSpPr>
        <p:spPr>
          <a:xfrm>
            <a:off x="412059" y="2203936"/>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3" name="Google Shape;333;p86"/>
          <p:cNvSpPr txBox="1"/>
          <p:nvPr>
            <p:ph idx="2" type="body"/>
          </p:nvPr>
        </p:nvSpPr>
        <p:spPr>
          <a:xfrm>
            <a:off x="5867802" y="11077"/>
            <a:ext cx="3276198" cy="6857999"/>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4" name="Google Shape;334;p86"/>
          <p:cNvSpPr txBox="1"/>
          <p:nvPr>
            <p:ph idx="3" type="body"/>
          </p:nvPr>
        </p:nvSpPr>
        <p:spPr>
          <a:xfrm>
            <a:off x="1511300" y="2233992"/>
            <a:ext cx="4215803"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chemeClr val="accent4"/>
              </a:buClr>
              <a:buSzPts val="1400"/>
              <a:buNone/>
              <a:defRPr b="1">
                <a:solidFill>
                  <a:schemeClr val="accent4"/>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5" name="Google Shape;335;p86"/>
          <p:cNvSpPr txBox="1"/>
          <p:nvPr>
            <p:ph idx="4" type="body"/>
          </p:nvPr>
        </p:nvSpPr>
        <p:spPr>
          <a:xfrm>
            <a:off x="1511300" y="2609533"/>
            <a:ext cx="4215325" cy="640753"/>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6" name="Google Shape;336;p86"/>
          <p:cNvSpPr txBox="1"/>
          <p:nvPr>
            <p:ph idx="5" type="body"/>
          </p:nvPr>
        </p:nvSpPr>
        <p:spPr>
          <a:xfrm>
            <a:off x="1509803" y="3742129"/>
            <a:ext cx="421573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chemeClr val="accent4"/>
              </a:buClr>
              <a:buSzPts val="1400"/>
              <a:buNone/>
              <a:defRPr b="1">
                <a:solidFill>
                  <a:schemeClr val="accent4"/>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7" name="Google Shape;337;p86"/>
          <p:cNvSpPr txBox="1"/>
          <p:nvPr>
            <p:ph idx="6" type="body"/>
          </p:nvPr>
        </p:nvSpPr>
        <p:spPr>
          <a:xfrm>
            <a:off x="1511300" y="4117669"/>
            <a:ext cx="4213755" cy="640753"/>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8" name="Google Shape;338;p86"/>
          <p:cNvSpPr txBox="1"/>
          <p:nvPr>
            <p:ph idx="7" type="body"/>
          </p:nvPr>
        </p:nvSpPr>
        <p:spPr>
          <a:xfrm>
            <a:off x="1508233" y="5250265"/>
            <a:ext cx="421573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chemeClr val="accent4"/>
              </a:buClr>
              <a:buSzPts val="1400"/>
              <a:buNone/>
              <a:defRPr b="1">
                <a:solidFill>
                  <a:schemeClr val="accent4"/>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9" name="Google Shape;339;p86"/>
          <p:cNvSpPr txBox="1"/>
          <p:nvPr>
            <p:ph idx="8" type="body"/>
          </p:nvPr>
        </p:nvSpPr>
        <p:spPr>
          <a:xfrm>
            <a:off x="1509730" y="5625806"/>
            <a:ext cx="4213755" cy="640753"/>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0" name="Google Shape;340;p86"/>
          <p:cNvSpPr txBox="1"/>
          <p:nvPr>
            <p:ph idx="9" type="subTitle"/>
          </p:nvPr>
        </p:nvSpPr>
        <p:spPr>
          <a:xfrm>
            <a:off x="6261101" y="1310177"/>
            <a:ext cx="2541086" cy="3650223"/>
          </a:xfrm>
          <a:prstGeom prst="rect">
            <a:avLst/>
          </a:prstGeom>
          <a:noFill/>
          <a:ln>
            <a:noFill/>
          </a:ln>
        </p:spPr>
        <p:txBody>
          <a:bodyPr anchorCtr="0" anchor="t" bIns="45700" lIns="91425" spcFirstLastPara="1" rIns="91425" wrap="square" tIns="45700">
            <a:normAutofit/>
          </a:bodyPr>
          <a:lstStyle>
            <a:lvl1pPr lvl="0" algn="r">
              <a:lnSpc>
                <a:spcPct val="120000"/>
              </a:lnSpc>
              <a:spcBef>
                <a:spcPts val="280"/>
              </a:spcBef>
              <a:spcAft>
                <a:spcPts val="0"/>
              </a:spcAft>
              <a:buClr>
                <a:schemeClr val="lt1"/>
              </a:buClr>
              <a:buSzPts val="1400"/>
              <a:buNone/>
              <a:defRPr b="1" i="1" sz="1400">
                <a:solidFill>
                  <a:schemeClr val="lt1"/>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341" name="Google Shape;341;p86"/>
          <p:cNvCxnSpPr/>
          <p:nvPr/>
        </p:nvCxnSpPr>
        <p:spPr>
          <a:xfrm>
            <a:off x="8421588" y="5485988"/>
            <a:ext cx="380599" cy="0"/>
          </a:xfrm>
          <a:prstGeom prst="straightConnector1">
            <a:avLst/>
          </a:prstGeom>
          <a:noFill/>
          <a:ln cap="flat" cmpd="sng" w="19050">
            <a:solidFill>
              <a:schemeClr val="accent1"/>
            </a:solidFill>
            <a:prstDash val="solid"/>
            <a:round/>
            <a:headEnd len="sm" w="sm" type="none"/>
            <a:tailEnd len="sm" w="sm" type="none"/>
          </a:ln>
        </p:spPr>
      </p:cxnSp>
      <p:sp>
        <p:nvSpPr>
          <p:cNvPr id="342" name="Google Shape;342;p86"/>
          <p:cNvSpPr txBox="1"/>
          <p:nvPr>
            <p:ph idx="13" type="body"/>
          </p:nvPr>
        </p:nvSpPr>
        <p:spPr>
          <a:xfrm>
            <a:off x="6261101" y="5677409"/>
            <a:ext cx="2541086" cy="427144"/>
          </a:xfrm>
          <a:prstGeom prst="rect">
            <a:avLst/>
          </a:prstGeom>
          <a:noFill/>
          <a:ln>
            <a:noFill/>
          </a:ln>
        </p:spPr>
        <p:txBody>
          <a:bodyPr anchorCtr="0" anchor="t" bIns="45700" lIns="91425" spcFirstLastPara="1" rIns="91425" wrap="square" tIns="45700">
            <a:normAutofit/>
          </a:bodyPr>
          <a:lstStyle>
            <a:lvl1pPr indent="-228600" lvl="0" marL="457200" algn="r">
              <a:lnSpc>
                <a:spcPct val="120000"/>
              </a:lnSpc>
              <a:spcBef>
                <a:spcPts val="280"/>
              </a:spcBef>
              <a:spcAft>
                <a:spcPts val="0"/>
              </a:spcAft>
              <a:buClr>
                <a:srgbClr val="FFFFFF"/>
              </a:buClr>
              <a:buSzPts val="1400"/>
              <a:buNone/>
              <a:defRPr b="0">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3" name="Google Shape;343;p86"/>
          <p:cNvSpPr txBox="1"/>
          <p:nvPr>
            <p:ph type="ctrTitle"/>
          </p:nvPr>
        </p:nvSpPr>
        <p:spPr>
          <a:xfrm>
            <a:off x="361950" y="506552"/>
            <a:ext cx="4612458"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4"/>
              </a:buClr>
              <a:buSzPts val="20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44" name="Google Shape;344;p86"/>
          <p:cNvCxnSpPr/>
          <p:nvPr/>
        </p:nvCxnSpPr>
        <p:spPr>
          <a:xfrm>
            <a:off x="448277" y="1181989"/>
            <a:ext cx="641347" cy="0"/>
          </a:xfrm>
          <a:prstGeom prst="straightConnector1">
            <a:avLst/>
          </a:prstGeom>
          <a:noFill/>
          <a:ln cap="flat" cmpd="sng" w="19050">
            <a:solidFill>
              <a:schemeClr val="dk2"/>
            </a:solidFill>
            <a:prstDash val="solid"/>
            <a:round/>
            <a:headEnd len="sm" w="sm" type="none"/>
            <a:tailEnd len="sm" w="sm" type="none"/>
          </a:ln>
        </p:spPr>
      </p:cxnSp>
      <p:sp>
        <p:nvSpPr>
          <p:cNvPr id="345" name="Google Shape;345;p86"/>
          <p:cNvSpPr/>
          <p:nvPr>
            <p:ph idx="14" type="body"/>
          </p:nvPr>
        </p:nvSpPr>
        <p:spPr>
          <a:xfrm>
            <a:off x="412059" y="3742129"/>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6" name="Google Shape;346;p86"/>
          <p:cNvSpPr/>
          <p:nvPr>
            <p:ph idx="15" type="body"/>
          </p:nvPr>
        </p:nvSpPr>
        <p:spPr>
          <a:xfrm>
            <a:off x="412059" y="5250265"/>
            <a:ext cx="914400" cy="914400"/>
          </a:xfrm>
          <a:prstGeom prst="round1Rect">
            <a:avLst>
              <a:gd fmla="val 13199"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3">
                                            <p:txEl>
                                              <p:pRg end="0" st="0"/>
                                            </p:txEl>
                                          </p:spTgt>
                                        </p:tgtEl>
                                        <p:attrNameLst>
                                          <p:attrName>style.visibility</p:attrName>
                                        </p:attrNameLst>
                                      </p:cBhvr>
                                      <p:to>
                                        <p:strVal val="visible"/>
                                      </p:to>
                                    </p:set>
                                    <p:animEffect filter="fade" transition="in">
                                      <p:cBhvr>
                                        <p:cTn dur="500"/>
                                        <p:tgtEl>
                                          <p:spTgt spid="33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3">
                                            <p:txEl>
                                              <p:pRg end="1" st="1"/>
                                            </p:txEl>
                                          </p:spTgt>
                                        </p:tgtEl>
                                        <p:attrNameLst>
                                          <p:attrName>style.visibility</p:attrName>
                                        </p:attrNameLst>
                                      </p:cBhvr>
                                      <p:to>
                                        <p:strVal val="visible"/>
                                      </p:to>
                                    </p:set>
                                    <p:animEffect filter="fade" transition="in">
                                      <p:cBhvr>
                                        <p:cTn dur="500"/>
                                        <p:tgtEl>
                                          <p:spTgt spid="33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3">
                                            <p:txEl>
                                              <p:pRg end="2" st="2"/>
                                            </p:txEl>
                                          </p:spTgt>
                                        </p:tgtEl>
                                        <p:attrNameLst>
                                          <p:attrName>style.visibility</p:attrName>
                                        </p:attrNameLst>
                                      </p:cBhvr>
                                      <p:to>
                                        <p:strVal val="visible"/>
                                      </p:to>
                                    </p:set>
                                    <p:animEffect filter="fade" transition="in">
                                      <p:cBhvr>
                                        <p:cTn dur="500"/>
                                        <p:tgtEl>
                                          <p:spTgt spid="33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3">
                                            <p:txEl>
                                              <p:pRg end="3" st="3"/>
                                            </p:txEl>
                                          </p:spTgt>
                                        </p:tgtEl>
                                        <p:attrNameLst>
                                          <p:attrName>style.visibility</p:attrName>
                                        </p:attrNameLst>
                                      </p:cBhvr>
                                      <p:to>
                                        <p:strVal val="visible"/>
                                      </p:to>
                                    </p:set>
                                    <p:animEffect filter="fade" transition="in">
                                      <p:cBhvr>
                                        <p:cTn dur="500"/>
                                        <p:tgtEl>
                                          <p:spTgt spid="333">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3">
                                            <p:txEl>
                                              <p:pRg end="4" st="4"/>
                                            </p:txEl>
                                          </p:spTgt>
                                        </p:tgtEl>
                                        <p:attrNameLst>
                                          <p:attrName>style.visibility</p:attrName>
                                        </p:attrNameLst>
                                      </p:cBhvr>
                                      <p:to>
                                        <p:strVal val="visible"/>
                                      </p:to>
                                    </p:set>
                                    <p:animEffect filter="fade" transition="in">
                                      <p:cBhvr>
                                        <p:cTn dur="500"/>
                                        <p:tgtEl>
                                          <p:spTgt spid="333">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3">
                                            <p:txEl>
                                              <p:pRg end="5" st="5"/>
                                            </p:txEl>
                                          </p:spTgt>
                                        </p:tgtEl>
                                        <p:attrNameLst>
                                          <p:attrName>style.visibility</p:attrName>
                                        </p:attrNameLst>
                                      </p:cBhvr>
                                      <p:to>
                                        <p:strVal val="visible"/>
                                      </p:to>
                                    </p:set>
                                    <p:animEffect filter="fade" transition="in">
                                      <p:cBhvr>
                                        <p:cTn dur="500"/>
                                        <p:tgtEl>
                                          <p:spTgt spid="333">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3">
                                            <p:txEl>
                                              <p:pRg end="6" st="6"/>
                                            </p:txEl>
                                          </p:spTgt>
                                        </p:tgtEl>
                                        <p:attrNameLst>
                                          <p:attrName>style.visibility</p:attrName>
                                        </p:attrNameLst>
                                      </p:cBhvr>
                                      <p:to>
                                        <p:strVal val="visible"/>
                                      </p:to>
                                    </p:set>
                                    <p:animEffect filter="fade" transition="in">
                                      <p:cBhvr>
                                        <p:cTn dur="500"/>
                                        <p:tgtEl>
                                          <p:spTgt spid="333">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3">
                                            <p:txEl>
                                              <p:pRg end="7" st="7"/>
                                            </p:txEl>
                                          </p:spTgt>
                                        </p:tgtEl>
                                        <p:attrNameLst>
                                          <p:attrName>style.visibility</p:attrName>
                                        </p:attrNameLst>
                                      </p:cBhvr>
                                      <p:to>
                                        <p:strVal val="visible"/>
                                      </p:to>
                                    </p:set>
                                    <p:animEffect filter="fade" transition="in">
                                      <p:cBhvr>
                                        <p:cTn dur="500"/>
                                        <p:tgtEl>
                                          <p:spTgt spid="333">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3">
                                            <p:txEl>
                                              <p:pRg end="8" st="8"/>
                                            </p:txEl>
                                          </p:spTgt>
                                        </p:tgtEl>
                                        <p:attrNameLst>
                                          <p:attrName>style.visibility</p:attrName>
                                        </p:attrNameLst>
                                      </p:cBhvr>
                                      <p:to>
                                        <p:strVal val="visible"/>
                                      </p:to>
                                    </p:set>
                                    <p:animEffect filter="fade" transition="in">
                                      <p:cBhvr>
                                        <p:cTn dur="500"/>
                                        <p:tgtEl>
                                          <p:spTgt spid="33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347" name="Shape 347"/>
        <p:cNvGrpSpPr/>
        <p:nvPr/>
      </p:nvGrpSpPr>
      <p:grpSpPr>
        <a:xfrm>
          <a:off x="0" y="0"/>
          <a:ext cx="0" cy="0"/>
          <a:chOff x="0" y="0"/>
          <a:chExt cx="0" cy="0"/>
        </a:xfrm>
      </p:grpSpPr>
      <p:sp>
        <p:nvSpPr>
          <p:cNvPr id="348" name="Google Shape;348;p87"/>
          <p:cNvSpPr txBox="1"/>
          <p:nvPr>
            <p:ph idx="1" type="body"/>
          </p:nvPr>
        </p:nvSpPr>
        <p:spPr>
          <a:xfrm>
            <a:off x="2" y="3"/>
            <a:ext cx="5011715" cy="6857999"/>
          </a:xfrm>
          <a:prstGeom prst="rect">
            <a:avLst/>
          </a:prstGeom>
          <a:solidFill>
            <a:schemeClr val="accent4"/>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9" name="Google Shape;349;p87"/>
          <p:cNvSpPr/>
          <p:nvPr>
            <p:ph idx="2" type="body"/>
          </p:nvPr>
        </p:nvSpPr>
        <p:spPr>
          <a:xfrm>
            <a:off x="4551933" y="644303"/>
            <a:ext cx="914400" cy="91440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0" name="Google Shape;350;p87"/>
          <p:cNvSpPr txBox="1"/>
          <p:nvPr>
            <p:ph idx="3" type="body"/>
          </p:nvPr>
        </p:nvSpPr>
        <p:spPr>
          <a:xfrm>
            <a:off x="5589364" y="756759"/>
            <a:ext cx="334969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1" name="Google Shape;351;p87"/>
          <p:cNvSpPr txBox="1"/>
          <p:nvPr>
            <p:ph idx="4" type="body"/>
          </p:nvPr>
        </p:nvSpPr>
        <p:spPr>
          <a:xfrm>
            <a:off x="5590934" y="1049026"/>
            <a:ext cx="3348121"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2" name="Google Shape;352;p87"/>
          <p:cNvSpPr txBox="1"/>
          <p:nvPr>
            <p:ph type="title"/>
          </p:nvPr>
        </p:nvSpPr>
        <p:spPr>
          <a:xfrm>
            <a:off x="457200" y="833820"/>
            <a:ext cx="3835400" cy="93923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53" name="Google Shape;353;p87"/>
          <p:cNvCxnSpPr/>
          <p:nvPr/>
        </p:nvCxnSpPr>
        <p:spPr>
          <a:xfrm>
            <a:off x="457200" y="1773051"/>
            <a:ext cx="873106" cy="0"/>
          </a:xfrm>
          <a:prstGeom prst="straightConnector1">
            <a:avLst/>
          </a:prstGeom>
          <a:noFill/>
          <a:ln cap="flat" cmpd="sng" w="19050">
            <a:solidFill>
              <a:schemeClr val="accent1"/>
            </a:solidFill>
            <a:prstDash val="solid"/>
            <a:round/>
            <a:headEnd len="sm" w="sm" type="none"/>
            <a:tailEnd len="sm" w="sm" type="none"/>
          </a:ln>
        </p:spPr>
      </p:cxnSp>
      <p:sp>
        <p:nvSpPr>
          <p:cNvPr id="354" name="Google Shape;354;p87"/>
          <p:cNvSpPr txBox="1"/>
          <p:nvPr>
            <p:ph idx="5" type="subTitle"/>
          </p:nvPr>
        </p:nvSpPr>
        <p:spPr>
          <a:xfrm>
            <a:off x="457200" y="2018466"/>
            <a:ext cx="3835400" cy="4278999"/>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55" name="Google Shape;355;p87"/>
          <p:cNvSpPr/>
          <p:nvPr>
            <p:ph idx="6" type="body"/>
          </p:nvPr>
        </p:nvSpPr>
        <p:spPr>
          <a:xfrm>
            <a:off x="4551933" y="2069266"/>
            <a:ext cx="914400" cy="91440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6" name="Google Shape;356;p87"/>
          <p:cNvSpPr txBox="1"/>
          <p:nvPr>
            <p:ph idx="7" type="body"/>
          </p:nvPr>
        </p:nvSpPr>
        <p:spPr>
          <a:xfrm>
            <a:off x="5589364" y="2181722"/>
            <a:ext cx="334969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7" name="Google Shape;357;p87"/>
          <p:cNvSpPr txBox="1"/>
          <p:nvPr>
            <p:ph idx="8" type="body"/>
          </p:nvPr>
        </p:nvSpPr>
        <p:spPr>
          <a:xfrm>
            <a:off x="5590934" y="2473989"/>
            <a:ext cx="3348121"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8" name="Google Shape;358;p87"/>
          <p:cNvSpPr/>
          <p:nvPr>
            <p:ph idx="9" type="body"/>
          </p:nvPr>
        </p:nvSpPr>
        <p:spPr>
          <a:xfrm>
            <a:off x="4551933" y="3491666"/>
            <a:ext cx="914400" cy="91440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9" name="Google Shape;359;p87"/>
          <p:cNvSpPr txBox="1"/>
          <p:nvPr>
            <p:ph idx="13" type="body"/>
          </p:nvPr>
        </p:nvSpPr>
        <p:spPr>
          <a:xfrm>
            <a:off x="5589364" y="3604122"/>
            <a:ext cx="334969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0" name="Google Shape;360;p87"/>
          <p:cNvSpPr txBox="1"/>
          <p:nvPr>
            <p:ph idx="14" type="body"/>
          </p:nvPr>
        </p:nvSpPr>
        <p:spPr>
          <a:xfrm>
            <a:off x="5590934" y="3896389"/>
            <a:ext cx="3348121"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1" name="Google Shape;361;p87"/>
          <p:cNvSpPr/>
          <p:nvPr>
            <p:ph idx="15" type="body"/>
          </p:nvPr>
        </p:nvSpPr>
        <p:spPr>
          <a:xfrm>
            <a:off x="4551933" y="4914066"/>
            <a:ext cx="914400" cy="914400"/>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120000"/>
              </a:lnSpc>
              <a:spcBef>
                <a:spcPts val="180"/>
              </a:spcBef>
              <a:spcAft>
                <a:spcPts val="0"/>
              </a:spcAft>
              <a:buClr>
                <a:schemeClr val="lt1"/>
              </a:buClr>
              <a:buSzPts val="900"/>
              <a:buNone/>
              <a:defRPr sz="900">
                <a:solidFill>
                  <a:schemeClr val="lt1"/>
                </a:solidFill>
                <a:latin typeface="Calibri"/>
                <a:ea typeface="Calibri"/>
                <a:cs typeface="Calibri"/>
                <a:sym typeface="Calibri"/>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2" name="Google Shape;362;p87"/>
          <p:cNvSpPr txBox="1"/>
          <p:nvPr>
            <p:ph idx="16" type="body"/>
          </p:nvPr>
        </p:nvSpPr>
        <p:spPr>
          <a:xfrm>
            <a:off x="5589364" y="5026522"/>
            <a:ext cx="3349691" cy="4271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80"/>
              </a:spcBef>
              <a:spcAft>
                <a:spcPts val="0"/>
              </a:spcAft>
              <a:buClr>
                <a:srgbClr val="464749"/>
              </a:buClr>
              <a:buSzPts val="1400"/>
              <a:buNone/>
              <a:defRPr b="1">
                <a:solidFill>
                  <a:srgbClr val="464749"/>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3" name="Google Shape;363;p87"/>
          <p:cNvSpPr txBox="1"/>
          <p:nvPr>
            <p:ph idx="17" type="body"/>
          </p:nvPr>
        </p:nvSpPr>
        <p:spPr>
          <a:xfrm>
            <a:off x="5590934" y="5318789"/>
            <a:ext cx="3348121" cy="7240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220"/>
              </a:spcBef>
              <a:spcAft>
                <a:spcPts val="0"/>
              </a:spcAft>
              <a:buClr>
                <a:schemeClr val="accent5"/>
              </a:buClr>
              <a:buSzPts val="1100"/>
              <a:buNone/>
              <a:defRPr sz="1100">
                <a:solidFill>
                  <a:schemeClr val="accent5"/>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8">
                                            <p:txEl>
                                              <p:pRg end="0" st="0"/>
                                            </p:txEl>
                                          </p:spTgt>
                                        </p:tgtEl>
                                        <p:attrNameLst>
                                          <p:attrName>style.visibility</p:attrName>
                                        </p:attrNameLst>
                                      </p:cBhvr>
                                      <p:to>
                                        <p:strVal val="visible"/>
                                      </p:to>
                                    </p:set>
                                    <p:animEffect filter="fade" transition="in">
                                      <p:cBhvr>
                                        <p:cTn dur="500"/>
                                        <p:tgtEl>
                                          <p:spTgt spid="34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8">
                                            <p:txEl>
                                              <p:pRg end="1" st="1"/>
                                            </p:txEl>
                                          </p:spTgt>
                                        </p:tgtEl>
                                        <p:attrNameLst>
                                          <p:attrName>style.visibility</p:attrName>
                                        </p:attrNameLst>
                                      </p:cBhvr>
                                      <p:to>
                                        <p:strVal val="visible"/>
                                      </p:to>
                                    </p:set>
                                    <p:animEffect filter="fade" transition="in">
                                      <p:cBhvr>
                                        <p:cTn dur="500"/>
                                        <p:tgtEl>
                                          <p:spTgt spid="348">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8">
                                            <p:txEl>
                                              <p:pRg end="2" st="2"/>
                                            </p:txEl>
                                          </p:spTgt>
                                        </p:tgtEl>
                                        <p:attrNameLst>
                                          <p:attrName>style.visibility</p:attrName>
                                        </p:attrNameLst>
                                      </p:cBhvr>
                                      <p:to>
                                        <p:strVal val="visible"/>
                                      </p:to>
                                    </p:set>
                                    <p:animEffect filter="fade" transition="in">
                                      <p:cBhvr>
                                        <p:cTn dur="500"/>
                                        <p:tgtEl>
                                          <p:spTgt spid="348">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8">
                                            <p:txEl>
                                              <p:pRg end="3" st="3"/>
                                            </p:txEl>
                                          </p:spTgt>
                                        </p:tgtEl>
                                        <p:attrNameLst>
                                          <p:attrName>style.visibility</p:attrName>
                                        </p:attrNameLst>
                                      </p:cBhvr>
                                      <p:to>
                                        <p:strVal val="visible"/>
                                      </p:to>
                                    </p:set>
                                    <p:animEffect filter="fade" transition="in">
                                      <p:cBhvr>
                                        <p:cTn dur="500"/>
                                        <p:tgtEl>
                                          <p:spTgt spid="348">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8">
                                            <p:txEl>
                                              <p:pRg end="4" st="4"/>
                                            </p:txEl>
                                          </p:spTgt>
                                        </p:tgtEl>
                                        <p:attrNameLst>
                                          <p:attrName>style.visibility</p:attrName>
                                        </p:attrNameLst>
                                      </p:cBhvr>
                                      <p:to>
                                        <p:strVal val="visible"/>
                                      </p:to>
                                    </p:set>
                                    <p:animEffect filter="fade" transition="in">
                                      <p:cBhvr>
                                        <p:cTn dur="500"/>
                                        <p:tgtEl>
                                          <p:spTgt spid="348">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8">
                                            <p:txEl>
                                              <p:pRg end="5" st="5"/>
                                            </p:txEl>
                                          </p:spTgt>
                                        </p:tgtEl>
                                        <p:attrNameLst>
                                          <p:attrName>style.visibility</p:attrName>
                                        </p:attrNameLst>
                                      </p:cBhvr>
                                      <p:to>
                                        <p:strVal val="visible"/>
                                      </p:to>
                                    </p:set>
                                    <p:animEffect filter="fade" transition="in">
                                      <p:cBhvr>
                                        <p:cTn dur="500"/>
                                        <p:tgtEl>
                                          <p:spTgt spid="348">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8">
                                            <p:txEl>
                                              <p:pRg end="6" st="6"/>
                                            </p:txEl>
                                          </p:spTgt>
                                        </p:tgtEl>
                                        <p:attrNameLst>
                                          <p:attrName>style.visibility</p:attrName>
                                        </p:attrNameLst>
                                      </p:cBhvr>
                                      <p:to>
                                        <p:strVal val="visible"/>
                                      </p:to>
                                    </p:set>
                                    <p:animEffect filter="fade" transition="in">
                                      <p:cBhvr>
                                        <p:cTn dur="500"/>
                                        <p:tgtEl>
                                          <p:spTgt spid="348">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8">
                                            <p:txEl>
                                              <p:pRg end="7" st="7"/>
                                            </p:txEl>
                                          </p:spTgt>
                                        </p:tgtEl>
                                        <p:attrNameLst>
                                          <p:attrName>style.visibility</p:attrName>
                                        </p:attrNameLst>
                                      </p:cBhvr>
                                      <p:to>
                                        <p:strVal val="visible"/>
                                      </p:to>
                                    </p:set>
                                    <p:animEffect filter="fade" transition="in">
                                      <p:cBhvr>
                                        <p:cTn dur="500"/>
                                        <p:tgtEl>
                                          <p:spTgt spid="348">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8">
                                            <p:txEl>
                                              <p:pRg end="8" st="8"/>
                                            </p:txEl>
                                          </p:spTgt>
                                        </p:tgtEl>
                                        <p:attrNameLst>
                                          <p:attrName>style.visibility</p:attrName>
                                        </p:attrNameLst>
                                      </p:cBhvr>
                                      <p:to>
                                        <p:strVal val="visible"/>
                                      </p:to>
                                    </p:set>
                                    <p:animEffect filter="fade" transition="in">
                                      <p:cBhvr>
                                        <p:cTn dur="500"/>
                                        <p:tgtEl>
                                          <p:spTgt spid="348">
                                            <p:txEl>
                                              <p:pRg end="8" st="8"/>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49">
                                            <p:txEl>
                                              <p:pRg end="0" st="0"/>
                                            </p:txEl>
                                          </p:spTgt>
                                        </p:tgtEl>
                                        <p:attrNameLst>
                                          <p:attrName>style.visibility</p:attrName>
                                        </p:attrNameLst>
                                      </p:cBhvr>
                                      <p:to>
                                        <p:strVal val="visible"/>
                                      </p:to>
                                    </p:set>
                                    <p:animEffect filter="fade" transition="in">
                                      <p:cBhvr>
                                        <p:cTn dur="500"/>
                                        <p:tgtEl>
                                          <p:spTgt spid="349">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9">
                                            <p:txEl>
                                              <p:pRg end="1" st="1"/>
                                            </p:txEl>
                                          </p:spTgt>
                                        </p:tgtEl>
                                        <p:attrNameLst>
                                          <p:attrName>style.visibility</p:attrName>
                                        </p:attrNameLst>
                                      </p:cBhvr>
                                      <p:to>
                                        <p:strVal val="visible"/>
                                      </p:to>
                                    </p:set>
                                    <p:animEffect filter="fade" transition="in">
                                      <p:cBhvr>
                                        <p:cTn dur="500"/>
                                        <p:tgtEl>
                                          <p:spTgt spid="349">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49">
                                            <p:txEl>
                                              <p:pRg end="2" st="2"/>
                                            </p:txEl>
                                          </p:spTgt>
                                        </p:tgtEl>
                                        <p:attrNameLst>
                                          <p:attrName>style.visibility</p:attrName>
                                        </p:attrNameLst>
                                      </p:cBhvr>
                                      <p:to>
                                        <p:strVal val="visible"/>
                                      </p:to>
                                    </p:set>
                                    <p:animEffect filter="fade" transition="in">
                                      <p:cBhvr>
                                        <p:cTn dur="500"/>
                                        <p:tgtEl>
                                          <p:spTgt spid="349">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49">
                                            <p:txEl>
                                              <p:pRg end="3" st="3"/>
                                            </p:txEl>
                                          </p:spTgt>
                                        </p:tgtEl>
                                        <p:attrNameLst>
                                          <p:attrName>style.visibility</p:attrName>
                                        </p:attrNameLst>
                                      </p:cBhvr>
                                      <p:to>
                                        <p:strVal val="visible"/>
                                      </p:to>
                                    </p:set>
                                    <p:animEffect filter="fade" transition="in">
                                      <p:cBhvr>
                                        <p:cTn dur="500"/>
                                        <p:tgtEl>
                                          <p:spTgt spid="349">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49">
                                            <p:txEl>
                                              <p:pRg end="4" st="4"/>
                                            </p:txEl>
                                          </p:spTgt>
                                        </p:tgtEl>
                                        <p:attrNameLst>
                                          <p:attrName>style.visibility</p:attrName>
                                        </p:attrNameLst>
                                      </p:cBhvr>
                                      <p:to>
                                        <p:strVal val="visible"/>
                                      </p:to>
                                    </p:set>
                                    <p:animEffect filter="fade" transition="in">
                                      <p:cBhvr>
                                        <p:cTn dur="500"/>
                                        <p:tgtEl>
                                          <p:spTgt spid="349">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49">
                                            <p:txEl>
                                              <p:pRg end="5" st="5"/>
                                            </p:txEl>
                                          </p:spTgt>
                                        </p:tgtEl>
                                        <p:attrNameLst>
                                          <p:attrName>style.visibility</p:attrName>
                                        </p:attrNameLst>
                                      </p:cBhvr>
                                      <p:to>
                                        <p:strVal val="visible"/>
                                      </p:to>
                                    </p:set>
                                    <p:animEffect filter="fade" transition="in">
                                      <p:cBhvr>
                                        <p:cTn dur="500"/>
                                        <p:tgtEl>
                                          <p:spTgt spid="349">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49">
                                            <p:txEl>
                                              <p:pRg end="6" st="6"/>
                                            </p:txEl>
                                          </p:spTgt>
                                        </p:tgtEl>
                                        <p:attrNameLst>
                                          <p:attrName>style.visibility</p:attrName>
                                        </p:attrNameLst>
                                      </p:cBhvr>
                                      <p:to>
                                        <p:strVal val="visible"/>
                                      </p:to>
                                    </p:set>
                                    <p:animEffect filter="fade" transition="in">
                                      <p:cBhvr>
                                        <p:cTn dur="500"/>
                                        <p:tgtEl>
                                          <p:spTgt spid="349">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49">
                                            <p:txEl>
                                              <p:pRg end="7" st="7"/>
                                            </p:txEl>
                                          </p:spTgt>
                                        </p:tgtEl>
                                        <p:attrNameLst>
                                          <p:attrName>style.visibility</p:attrName>
                                        </p:attrNameLst>
                                      </p:cBhvr>
                                      <p:to>
                                        <p:strVal val="visible"/>
                                      </p:to>
                                    </p:set>
                                    <p:animEffect filter="fade" transition="in">
                                      <p:cBhvr>
                                        <p:cTn dur="500"/>
                                        <p:tgtEl>
                                          <p:spTgt spid="349">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49">
                                            <p:txEl>
                                              <p:pRg end="8" st="8"/>
                                            </p:txEl>
                                          </p:spTgt>
                                        </p:tgtEl>
                                        <p:attrNameLst>
                                          <p:attrName>style.visibility</p:attrName>
                                        </p:attrNameLst>
                                      </p:cBhvr>
                                      <p:to>
                                        <p:strVal val="visible"/>
                                      </p:to>
                                    </p:set>
                                    <p:animEffect filter="fade" transition="in">
                                      <p:cBhvr>
                                        <p:cTn dur="500"/>
                                        <p:tgtEl>
                                          <p:spTgt spid="349">
                                            <p:txEl>
                                              <p:pRg end="8" st="8"/>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55">
                                            <p:txEl>
                                              <p:pRg end="0" st="0"/>
                                            </p:txEl>
                                          </p:spTgt>
                                        </p:tgtEl>
                                        <p:attrNameLst>
                                          <p:attrName>style.visibility</p:attrName>
                                        </p:attrNameLst>
                                      </p:cBhvr>
                                      <p:to>
                                        <p:strVal val="visible"/>
                                      </p:to>
                                    </p:set>
                                    <p:animEffect filter="fade" transition="in">
                                      <p:cBhvr>
                                        <p:cTn dur="500"/>
                                        <p:tgtEl>
                                          <p:spTgt spid="355">
                                            <p:txEl>
                                              <p:pRg end="0" st="0"/>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355">
                                            <p:txEl>
                                              <p:pRg end="1" st="1"/>
                                            </p:txEl>
                                          </p:spTgt>
                                        </p:tgtEl>
                                        <p:attrNameLst>
                                          <p:attrName>style.visibility</p:attrName>
                                        </p:attrNameLst>
                                      </p:cBhvr>
                                      <p:to>
                                        <p:strVal val="visible"/>
                                      </p:to>
                                    </p:set>
                                    <p:animEffect filter="fade" transition="in">
                                      <p:cBhvr>
                                        <p:cTn dur="500"/>
                                        <p:tgtEl>
                                          <p:spTgt spid="355">
                                            <p:txEl>
                                              <p:pRg end="1" st="1"/>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55">
                                            <p:txEl>
                                              <p:pRg end="2" st="2"/>
                                            </p:txEl>
                                          </p:spTgt>
                                        </p:tgtEl>
                                        <p:attrNameLst>
                                          <p:attrName>style.visibility</p:attrName>
                                        </p:attrNameLst>
                                      </p:cBhvr>
                                      <p:to>
                                        <p:strVal val="visible"/>
                                      </p:to>
                                    </p:set>
                                    <p:animEffect filter="fade" transition="in">
                                      <p:cBhvr>
                                        <p:cTn dur="500"/>
                                        <p:tgtEl>
                                          <p:spTgt spid="355">
                                            <p:txEl>
                                              <p:pRg end="2" st="2"/>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355">
                                            <p:txEl>
                                              <p:pRg end="3" st="3"/>
                                            </p:txEl>
                                          </p:spTgt>
                                        </p:tgtEl>
                                        <p:attrNameLst>
                                          <p:attrName>style.visibility</p:attrName>
                                        </p:attrNameLst>
                                      </p:cBhvr>
                                      <p:to>
                                        <p:strVal val="visible"/>
                                      </p:to>
                                    </p:set>
                                    <p:animEffect filter="fade" transition="in">
                                      <p:cBhvr>
                                        <p:cTn dur="500"/>
                                        <p:tgtEl>
                                          <p:spTgt spid="355">
                                            <p:txEl>
                                              <p:pRg end="3" st="3"/>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355">
                                            <p:txEl>
                                              <p:pRg end="4" st="4"/>
                                            </p:txEl>
                                          </p:spTgt>
                                        </p:tgtEl>
                                        <p:attrNameLst>
                                          <p:attrName>style.visibility</p:attrName>
                                        </p:attrNameLst>
                                      </p:cBhvr>
                                      <p:to>
                                        <p:strVal val="visible"/>
                                      </p:to>
                                    </p:set>
                                    <p:animEffect filter="fade" transition="in">
                                      <p:cBhvr>
                                        <p:cTn dur="500"/>
                                        <p:tgtEl>
                                          <p:spTgt spid="355">
                                            <p:txEl>
                                              <p:pRg end="4" st="4"/>
                                            </p:txEl>
                                          </p:spTgt>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355">
                                            <p:txEl>
                                              <p:pRg end="5" st="5"/>
                                            </p:txEl>
                                          </p:spTgt>
                                        </p:tgtEl>
                                        <p:attrNameLst>
                                          <p:attrName>style.visibility</p:attrName>
                                        </p:attrNameLst>
                                      </p:cBhvr>
                                      <p:to>
                                        <p:strVal val="visible"/>
                                      </p:to>
                                    </p:set>
                                    <p:animEffect filter="fade" transition="in">
                                      <p:cBhvr>
                                        <p:cTn dur="500"/>
                                        <p:tgtEl>
                                          <p:spTgt spid="355">
                                            <p:txEl>
                                              <p:pRg end="5" st="5"/>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355">
                                            <p:txEl>
                                              <p:pRg end="6" st="6"/>
                                            </p:txEl>
                                          </p:spTgt>
                                        </p:tgtEl>
                                        <p:attrNameLst>
                                          <p:attrName>style.visibility</p:attrName>
                                        </p:attrNameLst>
                                      </p:cBhvr>
                                      <p:to>
                                        <p:strVal val="visible"/>
                                      </p:to>
                                    </p:set>
                                    <p:animEffect filter="fade" transition="in">
                                      <p:cBhvr>
                                        <p:cTn dur="500"/>
                                        <p:tgtEl>
                                          <p:spTgt spid="355">
                                            <p:txEl>
                                              <p:pRg end="6" st="6"/>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355">
                                            <p:txEl>
                                              <p:pRg end="7" st="7"/>
                                            </p:txEl>
                                          </p:spTgt>
                                        </p:tgtEl>
                                        <p:attrNameLst>
                                          <p:attrName>style.visibility</p:attrName>
                                        </p:attrNameLst>
                                      </p:cBhvr>
                                      <p:to>
                                        <p:strVal val="visible"/>
                                      </p:to>
                                    </p:set>
                                    <p:animEffect filter="fade" transition="in">
                                      <p:cBhvr>
                                        <p:cTn dur="500"/>
                                        <p:tgtEl>
                                          <p:spTgt spid="355">
                                            <p:txEl>
                                              <p:pRg end="7" st="7"/>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355">
                                            <p:txEl>
                                              <p:pRg end="8" st="8"/>
                                            </p:txEl>
                                          </p:spTgt>
                                        </p:tgtEl>
                                        <p:attrNameLst>
                                          <p:attrName>style.visibility</p:attrName>
                                        </p:attrNameLst>
                                      </p:cBhvr>
                                      <p:to>
                                        <p:strVal val="visible"/>
                                      </p:to>
                                    </p:set>
                                    <p:animEffect filter="fade" transition="in">
                                      <p:cBhvr>
                                        <p:cTn dur="500"/>
                                        <p:tgtEl>
                                          <p:spTgt spid="355">
                                            <p:txEl>
                                              <p:pRg end="8" st="8"/>
                                            </p:txEl>
                                          </p:spTgt>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358">
                                            <p:txEl>
                                              <p:pRg end="0" st="0"/>
                                            </p:txEl>
                                          </p:spTgt>
                                        </p:tgtEl>
                                        <p:attrNameLst>
                                          <p:attrName>style.visibility</p:attrName>
                                        </p:attrNameLst>
                                      </p:cBhvr>
                                      <p:to>
                                        <p:strVal val="visible"/>
                                      </p:to>
                                    </p:set>
                                    <p:animEffect filter="fade" transition="in">
                                      <p:cBhvr>
                                        <p:cTn dur="500"/>
                                        <p:tgtEl>
                                          <p:spTgt spid="358">
                                            <p:txEl>
                                              <p:pRg end="0" st="0"/>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358">
                                            <p:txEl>
                                              <p:pRg end="1" st="1"/>
                                            </p:txEl>
                                          </p:spTgt>
                                        </p:tgtEl>
                                        <p:attrNameLst>
                                          <p:attrName>style.visibility</p:attrName>
                                        </p:attrNameLst>
                                      </p:cBhvr>
                                      <p:to>
                                        <p:strVal val="visible"/>
                                      </p:to>
                                    </p:set>
                                    <p:animEffect filter="fade" transition="in">
                                      <p:cBhvr>
                                        <p:cTn dur="500"/>
                                        <p:tgtEl>
                                          <p:spTgt spid="358">
                                            <p:txEl>
                                              <p:pRg end="1" st="1"/>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358">
                                            <p:txEl>
                                              <p:pRg end="2" st="2"/>
                                            </p:txEl>
                                          </p:spTgt>
                                        </p:tgtEl>
                                        <p:attrNameLst>
                                          <p:attrName>style.visibility</p:attrName>
                                        </p:attrNameLst>
                                      </p:cBhvr>
                                      <p:to>
                                        <p:strVal val="visible"/>
                                      </p:to>
                                    </p:set>
                                    <p:animEffect filter="fade" transition="in">
                                      <p:cBhvr>
                                        <p:cTn dur="500"/>
                                        <p:tgtEl>
                                          <p:spTgt spid="358">
                                            <p:txEl>
                                              <p:pRg end="2" st="2"/>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358">
                                            <p:txEl>
                                              <p:pRg end="3" st="3"/>
                                            </p:txEl>
                                          </p:spTgt>
                                        </p:tgtEl>
                                        <p:attrNameLst>
                                          <p:attrName>style.visibility</p:attrName>
                                        </p:attrNameLst>
                                      </p:cBhvr>
                                      <p:to>
                                        <p:strVal val="visible"/>
                                      </p:to>
                                    </p:set>
                                    <p:animEffect filter="fade" transition="in">
                                      <p:cBhvr>
                                        <p:cTn dur="500"/>
                                        <p:tgtEl>
                                          <p:spTgt spid="358">
                                            <p:txEl>
                                              <p:pRg end="3" st="3"/>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358">
                                            <p:txEl>
                                              <p:pRg end="4" st="4"/>
                                            </p:txEl>
                                          </p:spTgt>
                                        </p:tgtEl>
                                        <p:attrNameLst>
                                          <p:attrName>style.visibility</p:attrName>
                                        </p:attrNameLst>
                                      </p:cBhvr>
                                      <p:to>
                                        <p:strVal val="visible"/>
                                      </p:to>
                                    </p:set>
                                    <p:animEffect filter="fade" transition="in">
                                      <p:cBhvr>
                                        <p:cTn dur="500"/>
                                        <p:tgtEl>
                                          <p:spTgt spid="358">
                                            <p:txEl>
                                              <p:pRg end="4" st="4"/>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358">
                                            <p:txEl>
                                              <p:pRg end="5" st="5"/>
                                            </p:txEl>
                                          </p:spTgt>
                                        </p:tgtEl>
                                        <p:attrNameLst>
                                          <p:attrName>style.visibility</p:attrName>
                                        </p:attrNameLst>
                                      </p:cBhvr>
                                      <p:to>
                                        <p:strVal val="visible"/>
                                      </p:to>
                                    </p:set>
                                    <p:animEffect filter="fade" transition="in">
                                      <p:cBhvr>
                                        <p:cTn dur="500"/>
                                        <p:tgtEl>
                                          <p:spTgt spid="358">
                                            <p:txEl>
                                              <p:pRg end="5" st="5"/>
                                            </p:txEl>
                                          </p:spTgt>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358">
                                            <p:txEl>
                                              <p:pRg end="6" st="6"/>
                                            </p:txEl>
                                          </p:spTgt>
                                        </p:tgtEl>
                                        <p:attrNameLst>
                                          <p:attrName>style.visibility</p:attrName>
                                        </p:attrNameLst>
                                      </p:cBhvr>
                                      <p:to>
                                        <p:strVal val="visible"/>
                                      </p:to>
                                    </p:set>
                                    <p:animEffect filter="fade" transition="in">
                                      <p:cBhvr>
                                        <p:cTn dur="500"/>
                                        <p:tgtEl>
                                          <p:spTgt spid="358">
                                            <p:txEl>
                                              <p:pRg end="6" st="6"/>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358">
                                            <p:txEl>
                                              <p:pRg end="7" st="7"/>
                                            </p:txEl>
                                          </p:spTgt>
                                        </p:tgtEl>
                                        <p:attrNameLst>
                                          <p:attrName>style.visibility</p:attrName>
                                        </p:attrNameLst>
                                      </p:cBhvr>
                                      <p:to>
                                        <p:strVal val="visible"/>
                                      </p:to>
                                    </p:set>
                                    <p:animEffect filter="fade" transition="in">
                                      <p:cBhvr>
                                        <p:cTn dur="500"/>
                                        <p:tgtEl>
                                          <p:spTgt spid="358">
                                            <p:txEl>
                                              <p:pRg end="7" st="7"/>
                                            </p:txEl>
                                          </p:spTgt>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358">
                                            <p:txEl>
                                              <p:pRg end="8" st="8"/>
                                            </p:txEl>
                                          </p:spTgt>
                                        </p:tgtEl>
                                        <p:attrNameLst>
                                          <p:attrName>style.visibility</p:attrName>
                                        </p:attrNameLst>
                                      </p:cBhvr>
                                      <p:to>
                                        <p:strVal val="visible"/>
                                      </p:to>
                                    </p:set>
                                    <p:animEffect filter="fade" transition="in">
                                      <p:cBhvr>
                                        <p:cTn dur="500"/>
                                        <p:tgtEl>
                                          <p:spTgt spid="358">
                                            <p:txEl>
                                              <p:pRg end="8" st="8"/>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animEffect filter="fade" transition="in">
                                      <p:cBhvr>
                                        <p:cTn dur="500"/>
                                        <p:tgtEl>
                                          <p:spTgt spid="361">
                                            <p:txEl>
                                              <p:pRg end="0" st="0"/>
                                            </p:txEl>
                                          </p:spTgt>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361">
                                            <p:txEl>
                                              <p:pRg end="1" st="1"/>
                                            </p:txEl>
                                          </p:spTgt>
                                        </p:tgtEl>
                                        <p:attrNameLst>
                                          <p:attrName>style.visibility</p:attrName>
                                        </p:attrNameLst>
                                      </p:cBhvr>
                                      <p:to>
                                        <p:strVal val="visible"/>
                                      </p:to>
                                    </p:set>
                                    <p:animEffect filter="fade" transition="in">
                                      <p:cBhvr>
                                        <p:cTn dur="500"/>
                                        <p:tgtEl>
                                          <p:spTgt spid="361">
                                            <p:txEl>
                                              <p:pRg end="1" st="1"/>
                                            </p:txEl>
                                          </p:spTgt>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361">
                                            <p:txEl>
                                              <p:pRg end="2" st="2"/>
                                            </p:txEl>
                                          </p:spTgt>
                                        </p:tgtEl>
                                        <p:attrNameLst>
                                          <p:attrName>style.visibility</p:attrName>
                                        </p:attrNameLst>
                                      </p:cBhvr>
                                      <p:to>
                                        <p:strVal val="visible"/>
                                      </p:to>
                                    </p:set>
                                    <p:animEffect filter="fade" transition="in">
                                      <p:cBhvr>
                                        <p:cTn dur="500"/>
                                        <p:tgtEl>
                                          <p:spTgt spid="361">
                                            <p:txEl>
                                              <p:pRg end="2" st="2"/>
                                            </p:txEl>
                                          </p:spTgt>
                                        </p:tgtEl>
                                      </p:cBhvr>
                                    </p:animEffect>
                                  </p:childTnLst>
                                </p:cTn>
                              </p:par>
                            </p:childTnLst>
                          </p:cTn>
                        </p:par>
                        <p:par>
                          <p:cTn fill="hold">
                            <p:stCondLst>
                              <p:cond delay="15500"/>
                            </p:stCondLst>
                            <p:childTnLst>
                              <p:par>
                                <p:cTn fill="hold" nodeType="afterEffect" presetClass="entr" presetID="10" presetSubtype="0">
                                  <p:stCondLst>
                                    <p:cond delay="0"/>
                                  </p:stCondLst>
                                  <p:childTnLst>
                                    <p:set>
                                      <p:cBhvr>
                                        <p:cTn dur="1" fill="hold">
                                          <p:stCondLst>
                                            <p:cond delay="0"/>
                                          </p:stCondLst>
                                        </p:cTn>
                                        <p:tgtEl>
                                          <p:spTgt spid="361">
                                            <p:txEl>
                                              <p:pRg end="3" st="3"/>
                                            </p:txEl>
                                          </p:spTgt>
                                        </p:tgtEl>
                                        <p:attrNameLst>
                                          <p:attrName>style.visibility</p:attrName>
                                        </p:attrNameLst>
                                      </p:cBhvr>
                                      <p:to>
                                        <p:strVal val="visible"/>
                                      </p:to>
                                    </p:set>
                                    <p:animEffect filter="fade" transition="in">
                                      <p:cBhvr>
                                        <p:cTn dur="500"/>
                                        <p:tgtEl>
                                          <p:spTgt spid="361">
                                            <p:txEl>
                                              <p:pRg end="3" st="3"/>
                                            </p:txEl>
                                          </p:spTgt>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361">
                                            <p:txEl>
                                              <p:pRg end="4" st="4"/>
                                            </p:txEl>
                                          </p:spTgt>
                                        </p:tgtEl>
                                        <p:attrNameLst>
                                          <p:attrName>style.visibility</p:attrName>
                                        </p:attrNameLst>
                                      </p:cBhvr>
                                      <p:to>
                                        <p:strVal val="visible"/>
                                      </p:to>
                                    </p:set>
                                    <p:animEffect filter="fade" transition="in">
                                      <p:cBhvr>
                                        <p:cTn dur="500"/>
                                        <p:tgtEl>
                                          <p:spTgt spid="361">
                                            <p:txEl>
                                              <p:pRg end="4" st="4"/>
                                            </p:txEl>
                                          </p:spTgt>
                                        </p:tgtEl>
                                      </p:cBhvr>
                                    </p:animEffec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361">
                                            <p:txEl>
                                              <p:pRg end="5" st="5"/>
                                            </p:txEl>
                                          </p:spTgt>
                                        </p:tgtEl>
                                        <p:attrNameLst>
                                          <p:attrName>style.visibility</p:attrName>
                                        </p:attrNameLst>
                                      </p:cBhvr>
                                      <p:to>
                                        <p:strVal val="visible"/>
                                      </p:to>
                                    </p:set>
                                    <p:animEffect filter="fade" transition="in">
                                      <p:cBhvr>
                                        <p:cTn dur="500"/>
                                        <p:tgtEl>
                                          <p:spTgt spid="361">
                                            <p:txEl>
                                              <p:pRg end="5" st="5"/>
                                            </p:txEl>
                                          </p:spTgt>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361">
                                            <p:txEl>
                                              <p:pRg end="6" st="6"/>
                                            </p:txEl>
                                          </p:spTgt>
                                        </p:tgtEl>
                                        <p:attrNameLst>
                                          <p:attrName>style.visibility</p:attrName>
                                        </p:attrNameLst>
                                      </p:cBhvr>
                                      <p:to>
                                        <p:strVal val="visible"/>
                                      </p:to>
                                    </p:set>
                                    <p:animEffect filter="fade" transition="in">
                                      <p:cBhvr>
                                        <p:cTn dur="500"/>
                                        <p:tgtEl>
                                          <p:spTgt spid="361">
                                            <p:txEl>
                                              <p:pRg end="6" st="6"/>
                                            </p:txEl>
                                          </p:spTgt>
                                        </p:tgtEl>
                                      </p:cBhvr>
                                    </p:animEffect>
                                  </p:childTnLst>
                                </p:cTn>
                              </p:par>
                            </p:childTnLst>
                          </p:cTn>
                        </p:par>
                        <p:par>
                          <p:cTn fill="hold">
                            <p:stCondLst>
                              <p:cond delay="17500"/>
                            </p:stCondLst>
                            <p:childTnLst>
                              <p:par>
                                <p:cTn fill="hold" nodeType="afterEffect" presetClass="entr" presetID="10" presetSubtype="0">
                                  <p:stCondLst>
                                    <p:cond delay="0"/>
                                  </p:stCondLst>
                                  <p:childTnLst>
                                    <p:set>
                                      <p:cBhvr>
                                        <p:cTn dur="1" fill="hold">
                                          <p:stCondLst>
                                            <p:cond delay="0"/>
                                          </p:stCondLst>
                                        </p:cTn>
                                        <p:tgtEl>
                                          <p:spTgt spid="361">
                                            <p:txEl>
                                              <p:pRg end="7" st="7"/>
                                            </p:txEl>
                                          </p:spTgt>
                                        </p:tgtEl>
                                        <p:attrNameLst>
                                          <p:attrName>style.visibility</p:attrName>
                                        </p:attrNameLst>
                                      </p:cBhvr>
                                      <p:to>
                                        <p:strVal val="visible"/>
                                      </p:to>
                                    </p:set>
                                    <p:animEffect filter="fade" transition="in">
                                      <p:cBhvr>
                                        <p:cTn dur="500"/>
                                        <p:tgtEl>
                                          <p:spTgt spid="361">
                                            <p:txEl>
                                              <p:pRg end="7" st="7"/>
                                            </p:txEl>
                                          </p:spTgt>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361">
                                            <p:txEl>
                                              <p:pRg end="8" st="8"/>
                                            </p:txEl>
                                          </p:spTgt>
                                        </p:tgtEl>
                                        <p:attrNameLst>
                                          <p:attrName>style.visibility</p:attrName>
                                        </p:attrNameLst>
                                      </p:cBhvr>
                                      <p:to>
                                        <p:strVal val="visible"/>
                                      </p:to>
                                    </p:set>
                                    <p:animEffect filter="fade" transition="in">
                                      <p:cBhvr>
                                        <p:cTn dur="500"/>
                                        <p:tgtEl>
                                          <p:spTgt spid="36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364" name="Shape 364"/>
        <p:cNvGrpSpPr/>
        <p:nvPr/>
      </p:nvGrpSpPr>
      <p:grpSpPr>
        <a:xfrm>
          <a:off x="0" y="0"/>
          <a:ext cx="0" cy="0"/>
          <a:chOff x="0" y="0"/>
          <a:chExt cx="0" cy="0"/>
        </a:xfrm>
      </p:grpSpPr>
      <p:sp>
        <p:nvSpPr>
          <p:cNvPr id="365" name="Google Shape;365;p88"/>
          <p:cNvSpPr/>
          <p:nvPr>
            <p:ph idx="2" type="pic"/>
          </p:nvPr>
        </p:nvSpPr>
        <p:spPr>
          <a:xfrm>
            <a:off x="5218227" y="0"/>
            <a:ext cx="3524053" cy="6858000"/>
          </a:xfrm>
          <a:prstGeom prst="round1Rect">
            <a:avLst>
              <a:gd fmla="val 0" name="adj"/>
            </a:avLst>
          </a:prstGeom>
          <a:solidFill>
            <a:schemeClr val="accent6"/>
          </a:solidFill>
          <a:ln>
            <a:noFill/>
          </a:ln>
        </p:spPr>
      </p:sp>
      <p:sp>
        <p:nvSpPr>
          <p:cNvPr id="366" name="Google Shape;366;p88"/>
          <p:cNvSpPr txBox="1"/>
          <p:nvPr>
            <p:ph type="ctrTitle"/>
          </p:nvPr>
        </p:nvSpPr>
        <p:spPr>
          <a:xfrm>
            <a:off x="361950" y="626963"/>
            <a:ext cx="4612458" cy="67543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4"/>
              </a:buClr>
              <a:buSzPts val="20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88"/>
          <p:cNvSpPr txBox="1"/>
          <p:nvPr>
            <p:ph idx="1" type="subTitle"/>
          </p:nvPr>
        </p:nvSpPr>
        <p:spPr>
          <a:xfrm>
            <a:off x="361950" y="2916047"/>
            <a:ext cx="4612458" cy="3598024"/>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chemeClr val="accent5"/>
              </a:buClr>
              <a:buSzPts val="1200"/>
              <a:buNone/>
              <a:defRPr sz="1200">
                <a:solidFill>
                  <a:schemeClr val="accent5"/>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368" name="Google Shape;368;p88"/>
          <p:cNvCxnSpPr/>
          <p:nvPr/>
        </p:nvCxnSpPr>
        <p:spPr>
          <a:xfrm>
            <a:off x="448277" y="1467012"/>
            <a:ext cx="641347"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369" name="Shape 369"/>
        <p:cNvGrpSpPr/>
        <p:nvPr/>
      </p:nvGrpSpPr>
      <p:grpSpPr>
        <a:xfrm>
          <a:off x="0" y="0"/>
          <a:ext cx="0" cy="0"/>
          <a:chOff x="0" y="0"/>
          <a:chExt cx="0" cy="0"/>
        </a:xfrm>
      </p:grpSpPr>
      <p:sp>
        <p:nvSpPr>
          <p:cNvPr id="370" name="Google Shape;370;p89"/>
          <p:cNvSpPr/>
          <p:nvPr>
            <p:ph idx="1" type="body"/>
          </p:nvPr>
        </p:nvSpPr>
        <p:spPr>
          <a:xfrm>
            <a:off x="343026" y="4312620"/>
            <a:ext cx="2057206" cy="2103496"/>
          </a:xfrm>
          <a:prstGeom prst="round1Rect">
            <a:avLst>
              <a:gd fmla="val 0" name="adj"/>
            </a:avLst>
          </a:prstGeom>
          <a:solidFill>
            <a:schemeClr val="accent4"/>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1" name="Google Shape;371;p89"/>
          <p:cNvSpPr/>
          <p:nvPr>
            <p:ph idx="2" type="body"/>
          </p:nvPr>
        </p:nvSpPr>
        <p:spPr>
          <a:xfrm>
            <a:off x="2511573" y="2044633"/>
            <a:ext cx="2029247" cy="2101905"/>
          </a:xfrm>
          <a:prstGeom prst="round1Rect">
            <a:avLst>
              <a:gd fmla="val 0" name="adj"/>
            </a:avLst>
          </a:prstGeom>
          <a:solidFill>
            <a:srgbClr val="76BD45"/>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2" name="Google Shape;372;p89"/>
          <p:cNvSpPr/>
          <p:nvPr>
            <p:ph idx="3" type="body"/>
          </p:nvPr>
        </p:nvSpPr>
        <p:spPr>
          <a:xfrm>
            <a:off x="4676255" y="4300036"/>
            <a:ext cx="2057206" cy="2103496"/>
          </a:xfrm>
          <a:prstGeom prst="round1Rect">
            <a:avLst>
              <a:gd fmla="val 0" name="adj"/>
            </a:avLst>
          </a:prstGeom>
          <a:solidFill>
            <a:schemeClr val="accent3"/>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3" name="Google Shape;373;p89"/>
          <p:cNvSpPr/>
          <p:nvPr>
            <p:ph idx="4" type="body"/>
          </p:nvPr>
        </p:nvSpPr>
        <p:spPr>
          <a:xfrm>
            <a:off x="6844795" y="2050064"/>
            <a:ext cx="2057206" cy="2103496"/>
          </a:xfrm>
          <a:prstGeom prst="round1Rect">
            <a:avLst>
              <a:gd fmla="val 0" name="adj"/>
            </a:avLst>
          </a:prstGeom>
          <a:solidFill>
            <a:schemeClr val="accent2"/>
          </a:solid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Clr>
                <a:srgbClr val="FFFFFF"/>
              </a:buClr>
              <a:buSzPts val="1800"/>
              <a:buNone/>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4" name="Google Shape;374;p89"/>
          <p:cNvSpPr txBox="1"/>
          <p:nvPr>
            <p:ph idx="12" type="sldNum"/>
          </p:nvPr>
        </p:nvSpPr>
        <p:spPr>
          <a:xfrm>
            <a:off x="6442230" y="6416115"/>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
        <p:nvSpPr>
          <p:cNvPr id="375" name="Google Shape;375;p89"/>
          <p:cNvSpPr/>
          <p:nvPr>
            <p:ph idx="5" type="pic"/>
          </p:nvPr>
        </p:nvSpPr>
        <p:spPr>
          <a:xfrm>
            <a:off x="343025" y="2044641"/>
            <a:ext cx="2057206" cy="2108929"/>
          </a:xfrm>
          <a:prstGeom prst="round1Rect">
            <a:avLst>
              <a:gd fmla="val 0" name="adj"/>
            </a:avLst>
          </a:prstGeom>
          <a:solidFill>
            <a:schemeClr val="accent6"/>
          </a:solidFill>
          <a:ln>
            <a:noFill/>
          </a:ln>
        </p:spPr>
      </p:sp>
      <p:cxnSp>
        <p:nvCxnSpPr>
          <p:cNvPr id="376" name="Google Shape;376;p89"/>
          <p:cNvCxnSpPr/>
          <p:nvPr/>
        </p:nvCxnSpPr>
        <p:spPr>
          <a:xfrm>
            <a:off x="3109414" y="3432177"/>
            <a:ext cx="641347" cy="0"/>
          </a:xfrm>
          <a:prstGeom prst="straightConnector1">
            <a:avLst/>
          </a:prstGeom>
          <a:noFill/>
          <a:ln cap="flat" cmpd="sng" w="19050">
            <a:solidFill>
              <a:schemeClr val="dk2"/>
            </a:solidFill>
            <a:prstDash val="solid"/>
            <a:round/>
            <a:headEnd len="sm" w="sm" type="none"/>
            <a:tailEnd len="sm" w="sm" type="none"/>
          </a:ln>
        </p:spPr>
      </p:cxnSp>
      <p:sp>
        <p:nvSpPr>
          <p:cNvPr id="377" name="Google Shape;377;p89"/>
          <p:cNvSpPr/>
          <p:nvPr>
            <p:ph idx="6" type="pic"/>
          </p:nvPr>
        </p:nvSpPr>
        <p:spPr>
          <a:xfrm>
            <a:off x="2511566" y="4304672"/>
            <a:ext cx="2057205" cy="2108928"/>
          </a:xfrm>
          <a:prstGeom prst="round1Rect">
            <a:avLst>
              <a:gd fmla="val 0" name="adj"/>
            </a:avLst>
          </a:prstGeom>
          <a:solidFill>
            <a:schemeClr val="accent6"/>
          </a:solidFill>
          <a:ln>
            <a:noFill/>
          </a:ln>
        </p:spPr>
      </p:sp>
      <p:sp>
        <p:nvSpPr>
          <p:cNvPr id="378" name="Google Shape;378;p89"/>
          <p:cNvSpPr txBox="1"/>
          <p:nvPr>
            <p:ph type="title"/>
          </p:nvPr>
        </p:nvSpPr>
        <p:spPr>
          <a:xfrm>
            <a:off x="457200" y="274649"/>
            <a:ext cx="8229600" cy="601911"/>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rgbClr val="464749"/>
              </a:buClr>
              <a:buSzPts val="2000"/>
              <a:buFont typeface="Calibri"/>
              <a:buNone/>
              <a:defRPr>
                <a:solidFill>
                  <a:srgbClr val="4647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79" name="Google Shape;379;p89"/>
          <p:cNvCxnSpPr/>
          <p:nvPr/>
        </p:nvCxnSpPr>
        <p:spPr>
          <a:xfrm>
            <a:off x="4138608" y="876549"/>
            <a:ext cx="873106" cy="0"/>
          </a:xfrm>
          <a:prstGeom prst="straightConnector1">
            <a:avLst/>
          </a:prstGeom>
          <a:noFill/>
          <a:ln cap="flat" cmpd="sng" w="19050">
            <a:solidFill>
              <a:schemeClr val="accent1"/>
            </a:solidFill>
            <a:prstDash val="solid"/>
            <a:round/>
            <a:headEnd len="sm" w="sm" type="none"/>
            <a:tailEnd len="sm" w="sm" type="none"/>
          </a:ln>
        </p:spPr>
      </p:cxnSp>
      <p:sp>
        <p:nvSpPr>
          <p:cNvPr id="380" name="Google Shape;380;p89"/>
          <p:cNvSpPr txBox="1"/>
          <p:nvPr>
            <p:ph idx="7" type="subTitle"/>
          </p:nvPr>
        </p:nvSpPr>
        <p:spPr>
          <a:xfrm>
            <a:off x="457200" y="1275730"/>
            <a:ext cx="8229600" cy="537133"/>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240"/>
              </a:spcBef>
              <a:spcAft>
                <a:spcPts val="0"/>
              </a:spcAft>
              <a:buClr>
                <a:srgbClr val="888888"/>
              </a:buClr>
              <a:buSzPts val="1200"/>
              <a:buNone/>
              <a:defRPr sz="1200">
                <a:solidFill>
                  <a:srgbClr val="888888"/>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81" name="Google Shape;381;p89"/>
          <p:cNvSpPr/>
          <p:nvPr>
            <p:ph idx="8" type="pic"/>
          </p:nvPr>
        </p:nvSpPr>
        <p:spPr>
          <a:xfrm>
            <a:off x="4676255" y="2044641"/>
            <a:ext cx="2057206" cy="2108929"/>
          </a:xfrm>
          <a:prstGeom prst="round1Rect">
            <a:avLst>
              <a:gd fmla="val 0" name="adj"/>
            </a:avLst>
          </a:prstGeom>
          <a:solidFill>
            <a:schemeClr val="accent6"/>
          </a:solidFill>
          <a:ln>
            <a:noFill/>
          </a:ln>
        </p:spPr>
      </p:sp>
      <p:cxnSp>
        <p:nvCxnSpPr>
          <p:cNvPr id="382" name="Google Shape;382;p89"/>
          <p:cNvCxnSpPr/>
          <p:nvPr/>
        </p:nvCxnSpPr>
        <p:spPr>
          <a:xfrm>
            <a:off x="7442644" y="3432177"/>
            <a:ext cx="641347" cy="0"/>
          </a:xfrm>
          <a:prstGeom prst="straightConnector1">
            <a:avLst/>
          </a:prstGeom>
          <a:noFill/>
          <a:ln cap="flat" cmpd="sng" w="19050">
            <a:solidFill>
              <a:schemeClr val="dk2"/>
            </a:solidFill>
            <a:prstDash val="solid"/>
            <a:round/>
            <a:headEnd len="sm" w="sm" type="none"/>
            <a:tailEnd len="sm" w="sm" type="none"/>
          </a:ln>
        </p:spPr>
      </p:cxnSp>
      <p:sp>
        <p:nvSpPr>
          <p:cNvPr id="383" name="Google Shape;383;p89"/>
          <p:cNvSpPr/>
          <p:nvPr>
            <p:ph idx="9" type="pic"/>
          </p:nvPr>
        </p:nvSpPr>
        <p:spPr>
          <a:xfrm>
            <a:off x="6844797" y="4304672"/>
            <a:ext cx="2057205" cy="2108928"/>
          </a:xfrm>
          <a:prstGeom prst="round1Rect">
            <a:avLst>
              <a:gd fmla="val 0" name="adj"/>
            </a:avLst>
          </a:prstGeom>
          <a:solidFill>
            <a:schemeClr val="accent6"/>
          </a:solidFill>
          <a:ln>
            <a:noFill/>
          </a:ln>
        </p:spPr>
      </p:sp>
      <p:sp>
        <p:nvSpPr>
          <p:cNvPr id="384" name="Google Shape;384;p89"/>
          <p:cNvSpPr txBox="1"/>
          <p:nvPr>
            <p:ph idx="13" type="body"/>
          </p:nvPr>
        </p:nvSpPr>
        <p:spPr>
          <a:xfrm>
            <a:off x="373184" y="4528170"/>
            <a:ext cx="1998536" cy="876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5" name="Google Shape;385;p89"/>
          <p:cNvSpPr txBox="1"/>
          <p:nvPr>
            <p:ph idx="14" type="body"/>
          </p:nvPr>
        </p:nvSpPr>
        <p:spPr>
          <a:xfrm>
            <a:off x="373185" y="5404729"/>
            <a:ext cx="1997599" cy="101138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solidFill>
                  <a:srgbClr val="FFFFFF"/>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6" name="Google Shape;386;p89"/>
          <p:cNvSpPr txBox="1"/>
          <p:nvPr>
            <p:ph idx="15" type="body"/>
          </p:nvPr>
        </p:nvSpPr>
        <p:spPr>
          <a:xfrm>
            <a:off x="2543214" y="2258593"/>
            <a:ext cx="1998536" cy="876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7" name="Google Shape;387;p89"/>
          <p:cNvSpPr txBox="1"/>
          <p:nvPr>
            <p:ph idx="16" type="body"/>
          </p:nvPr>
        </p:nvSpPr>
        <p:spPr>
          <a:xfrm>
            <a:off x="2543215" y="3135151"/>
            <a:ext cx="1997599" cy="101138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solidFill>
                  <a:srgbClr val="FFFFFF"/>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8" name="Google Shape;388;p89"/>
          <p:cNvSpPr txBox="1"/>
          <p:nvPr>
            <p:ph idx="17" type="body"/>
          </p:nvPr>
        </p:nvSpPr>
        <p:spPr>
          <a:xfrm>
            <a:off x="4711227" y="4515586"/>
            <a:ext cx="1998536" cy="876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9" name="Google Shape;389;p89"/>
          <p:cNvSpPr txBox="1"/>
          <p:nvPr>
            <p:ph idx="18" type="body"/>
          </p:nvPr>
        </p:nvSpPr>
        <p:spPr>
          <a:xfrm>
            <a:off x="4711228" y="5392145"/>
            <a:ext cx="1997599" cy="101138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solidFill>
                  <a:srgbClr val="FFFFFF"/>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90" name="Google Shape;390;p89"/>
          <p:cNvSpPr txBox="1"/>
          <p:nvPr>
            <p:ph idx="19" type="body"/>
          </p:nvPr>
        </p:nvSpPr>
        <p:spPr>
          <a:xfrm>
            <a:off x="6880824" y="2258593"/>
            <a:ext cx="1998536" cy="87655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80"/>
              </a:spcBef>
              <a:spcAft>
                <a:spcPts val="0"/>
              </a:spcAft>
              <a:buClr>
                <a:srgbClr val="FFFFFF"/>
              </a:buClr>
              <a:buSzPts val="1400"/>
              <a:buNone/>
              <a:defRPr b="1">
                <a:solidFill>
                  <a:srgbClr val="FFFFFF"/>
                </a:solidFill>
              </a:defRPr>
            </a:lvl1pPr>
            <a:lvl2pPr indent="-228600" lvl="1" marL="914400" algn="l">
              <a:lnSpc>
                <a:spcPct val="100000"/>
              </a:lnSpc>
              <a:spcBef>
                <a:spcPts val="400"/>
              </a:spcBef>
              <a:spcAft>
                <a:spcPts val="0"/>
              </a:spcAft>
              <a:buClr>
                <a:srgbClr val="FFFFFF"/>
              </a:buClr>
              <a:buSzPts val="2000"/>
              <a:buNone/>
              <a:defRPr b="1">
                <a:solidFill>
                  <a:srgbClr val="FFFFFF"/>
                </a:solidFill>
              </a:defRPr>
            </a:lvl2pPr>
            <a:lvl3pPr indent="-228600" lvl="2" marL="1371600" algn="l">
              <a:lnSpc>
                <a:spcPct val="100000"/>
              </a:lnSpc>
              <a:spcBef>
                <a:spcPts val="400"/>
              </a:spcBef>
              <a:spcAft>
                <a:spcPts val="0"/>
              </a:spcAft>
              <a:buClr>
                <a:srgbClr val="FFFFFF"/>
              </a:buClr>
              <a:buSzPts val="2000"/>
              <a:buNone/>
              <a:defRPr b="1">
                <a:solidFill>
                  <a:srgbClr val="FFFFFF"/>
                </a:solidFill>
              </a:defRPr>
            </a:lvl3pPr>
            <a:lvl4pPr indent="-228600" lvl="3" marL="1828800" algn="l">
              <a:lnSpc>
                <a:spcPct val="100000"/>
              </a:lnSpc>
              <a:spcBef>
                <a:spcPts val="400"/>
              </a:spcBef>
              <a:spcAft>
                <a:spcPts val="0"/>
              </a:spcAft>
              <a:buClr>
                <a:srgbClr val="FFFFFF"/>
              </a:buClr>
              <a:buSzPts val="2000"/>
              <a:buNone/>
              <a:defRPr b="1">
                <a:solidFill>
                  <a:srgbClr val="FFFFFF"/>
                </a:solidFill>
              </a:defRPr>
            </a:lvl4pPr>
            <a:lvl5pPr indent="-228600" lvl="4" marL="2286000" algn="l">
              <a:lnSpc>
                <a:spcPct val="100000"/>
              </a:lnSpc>
              <a:spcBef>
                <a:spcPts val="400"/>
              </a:spcBef>
              <a:spcAft>
                <a:spcPts val="0"/>
              </a:spcAft>
              <a:buClr>
                <a:srgbClr val="FFFFFF"/>
              </a:buClr>
              <a:buSzPts val="2000"/>
              <a:buNone/>
              <a:defRPr b="1">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91" name="Google Shape;391;p89"/>
          <p:cNvSpPr txBox="1"/>
          <p:nvPr>
            <p:ph idx="20" type="body"/>
          </p:nvPr>
        </p:nvSpPr>
        <p:spPr>
          <a:xfrm>
            <a:off x="6880825" y="3135151"/>
            <a:ext cx="1997599" cy="101138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220"/>
              </a:spcBef>
              <a:spcAft>
                <a:spcPts val="0"/>
              </a:spcAft>
              <a:buClr>
                <a:srgbClr val="FFFFFF"/>
              </a:buClr>
              <a:buSzPts val="1100"/>
              <a:buNone/>
              <a:defRPr sz="1100">
                <a:solidFill>
                  <a:srgbClr val="FFFFFF"/>
                </a:solidFill>
              </a:defRPr>
            </a:lvl1pPr>
            <a:lvl2pPr indent="-228600" lvl="1" marL="914400" algn="l">
              <a:lnSpc>
                <a:spcPct val="100000"/>
              </a:lnSpc>
              <a:spcBef>
                <a:spcPts val="360"/>
              </a:spcBef>
              <a:spcAft>
                <a:spcPts val="0"/>
              </a:spcAft>
              <a:buClr>
                <a:srgbClr val="FFFFFF"/>
              </a:buClr>
              <a:buSzPts val="1800"/>
              <a:buNone/>
              <a:defRPr/>
            </a:lvl2pPr>
            <a:lvl3pPr indent="-228600" lvl="2" marL="1371600" algn="l">
              <a:lnSpc>
                <a:spcPct val="100000"/>
              </a:lnSpc>
              <a:spcBef>
                <a:spcPts val="360"/>
              </a:spcBef>
              <a:spcAft>
                <a:spcPts val="0"/>
              </a:spcAft>
              <a:buClr>
                <a:srgbClr val="FFFFFF"/>
              </a:buClr>
              <a:buSzPts val="1800"/>
              <a:buNone/>
              <a:defRPr/>
            </a:lvl3pPr>
            <a:lvl4pPr indent="-228600" lvl="3" marL="1828800" algn="l">
              <a:lnSpc>
                <a:spcPct val="100000"/>
              </a:lnSpc>
              <a:spcBef>
                <a:spcPts val="360"/>
              </a:spcBef>
              <a:spcAft>
                <a:spcPts val="0"/>
              </a:spcAft>
              <a:buClr>
                <a:srgbClr val="FFFFFF"/>
              </a:buClr>
              <a:buSzPts val="1800"/>
              <a:buNone/>
              <a:defRPr/>
            </a:lvl4pPr>
            <a:lvl5pPr indent="-228600" lvl="4" marL="2286000" algn="l">
              <a:lnSpc>
                <a:spcPct val="100000"/>
              </a:lnSpc>
              <a:spcBef>
                <a:spcPts val="360"/>
              </a:spcBef>
              <a:spcAft>
                <a:spcPts val="0"/>
              </a:spcAft>
              <a:buClr>
                <a:srgbClr val="FFFFFF"/>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9" name="Shape 29"/>
        <p:cNvGrpSpPr/>
        <p:nvPr/>
      </p:nvGrpSpPr>
      <p:grpSpPr>
        <a:xfrm>
          <a:off x="0" y="0"/>
          <a:ext cx="0" cy="0"/>
          <a:chOff x="0" y="0"/>
          <a:chExt cx="0" cy="0"/>
        </a:xfrm>
      </p:grpSpPr>
      <p:sp>
        <p:nvSpPr>
          <p:cNvPr id="30" name="Google Shape;30;p57"/>
          <p:cNvSpPr/>
          <p:nvPr/>
        </p:nvSpPr>
        <p:spPr>
          <a:xfrm>
            <a:off x="0" y="6238819"/>
            <a:ext cx="9144000" cy="619180"/>
          </a:xfrm>
          <a:prstGeom prst="round1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57"/>
          <p:cNvSpPr txBox="1"/>
          <p:nvPr>
            <p:ph type="ctrTitle"/>
          </p:nvPr>
        </p:nvSpPr>
        <p:spPr>
          <a:xfrm>
            <a:off x="685800" y="2318197"/>
            <a:ext cx="7772400" cy="85493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7"/>
          <p:cNvSpPr txBox="1"/>
          <p:nvPr>
            <p:ph idx="1" type="subTitle"/>
          </p:nvPr>
        </p:nvSpPr>
        <p:spPr>
          <a:xfrm>
            <a:off x="685800" y="3886200"/>
            <a:ext cx="7772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240"/>
              </a:spcBef>
              <a:spcAft>
                <a:spcPts val="0"/>
              </a:spcAft>
              <a:buClr>
                <a:srgbClr val="95958B"/>
              </a:buClr>
              <a:buSzPts val="1200"/>
              <a:buNone/>
              <a:defRPr sz="1200">
                <a:solidFill>
                  <a:srgbClr val="95958B"/>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sp>
        <p:nvSpPr>
          <p:cNvPr id="33" name="Google Shape;33;p57"/>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r>
              <a:rPr lang="en-US"/>
              <a:t>|  </a:t>
            </a:r>
            <a:fld id="{00000000-1234-1234-1234-123412341234}" type="slidenum">
              <a:rPr lang="en-US"/>
              <a:t>‹#›</a:t>
            </a:fld>
            <a:endParaRPr/>
          </a:p>
        </p:txBody>
      </p:sp>
      <p:cxnSp>
        <p:nvCxnSpPr>
          <p:cNvPr id="34" name="Google Shape;34;p57"/>
          <p:cNvCxnSpPr/>
          <p:nvPr/>
        </p:nvCxnSpPr>
        <p:spPr>
          <a:xfrm>
            <a:off x="4138608" y="3173136"/>
            <a:ext cx="873106"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6" name="Shape 396"/>
        <p:cNvGrpSpPr/>
        <p:nvPr/>
      </p:nvGrpSpPr>
      <p:grpSpPr>
        <a:xfrm>
          <a:off x="0" y="0"/>
          <a:ext cx="0" cy="0"/>
          <a:chOff x="0" y="0"/>
          <a:chExt cx="0" cy="0"/>
        </a:xfrm>
      </p:grpSpPr>
      <p:pic>
        <p:nvPicPr>
          <p:cNvPr descr="shutterstock_271894805-edit.tif" id="397" name="Google Shape;397;p91"/>
          <p:cNvPicPr preferRelativeResize="0"/>
          <p:nvPr/>
        </p:nvPicPr>
        <p:blipFill rotWithShape="1">
          <a:blip r:embed="rId2">
            <a:alphaModFix/>
          </a:blip>
          <a:srcRect b="-1" l="0" r="0" t="-1"/>
          <a:stretch/>
        </p:blipFill>
        <p:spPr>
          <a:xfrm>
            <a:off x="0" y="0"/>
            <a:ext cx="9144000" cy="6858000"/>
          </a:xfrm>
          <a:prstGeom prst="rect">
            <a:avLst/>
          </a:prstGeom>
          <a:noFill/>
          <a:ln>
            <a:noFill/>
          </a:ln>
        </p:spPr>
      </p:pic>
      <p:sp>
        <p:nvSpPr>
          <p:cNvPr id="398" name="Google Shape;398;p91"/>
          <p:cNvSpPr txBox="1"/>
          <p:nvPr>
            <p:ph type="ctrTitle"/>
          </p:nvPr>
        </p:nvSpPr>
        <p:spPr>
          <a:xfrm>
            <a:off x="5257800" y="764640"/>
            <a:ext cx="3562069"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p91"/>
          <p:cNvSpPr txBox="1"/>
          <p:nvPr>
            <p:ph idx="1" type="subTitle"/>
          </p:nvPr>
        </p:nvSpPr>
        <p:spPr>
          <a:xfrm>
            <a:off x="5257800" y="1638406"/>
            <a:ext cx="3562069"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sp>
        <p:nvSpPr>
          <p:cNvPr id="400" name="Google Shape;400;p91"/>
          <p:cNvSpPr/>
          <p:nvPr/>
        </p:nvSpPr>
        <p:spPr>
          <a:xfrm>
            <a:off x="311670" y="329233"/>
            <a:ext cx="8508207" cy="6137807"/>
          </a:xfrm>
          <a:prstGeom prst="round1Rect">
            <a:avLst>
              <a:gd fmla="val 9488"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um_r_1cp_rev-01.png" id="401" name="Google Shape;401;p91"/>
          <p:cNvPicPr preferRelativeResize="0"/>
          <p:nvPr/>
        </p:nvPicPr>
        <p:blipFill rotWithShape="1">
          <a:blip r:embed="rId3">
            <a:alphaModFix/>
          </a:blip>
          <a:srcRect b="0" l="0" r="0" t="0"/>
          <a:stretch/>
        </p:blipFill>
        <p:spPr>
          <a:xfrm>
            <a:off x="7192975" y="5815195"/>
            <a:ext cx="1556675" cy="57564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02" name="Shape 402"/>
        <p:cNvGrpSpPr/>
        <p:nvPr/>
      </p:nvGrpSpPr>
      <p:grpSpPr>
        <a:xfrm>
          <a:off x="0" y="0"/>
          <a:ext cx="0" cy="0"/>
          <a:chOff x="0" y="0"/>
          <a:chExt cx="0" cy="0"/>
        </a:xfrm>
      </p:grpSpPr>
      <p:pic>
        <p:nvPicPr>
          <p:cNvPr descr="150205-MK-HIVE-HUMANA-3789_OWNED.jpg" id="403" name="Google Shape;403;p92"/>
          <p:cNvPicPr preferRelativeResize="0"/>
          <p:nvPr/>
        </p:nvPicPr>
        <p:blipFill rotWithShape="1">
          <a:blip r:embed="rId2">
            <a:alphaModFix/>
          </a:blip>
          <a:srcRect b="0" l="0" r="0" t="0"/>
          <a:stretch/>
        </p:blipFill>
        <p:spPr>
          <a:xfrm flipH="1">
            <a:off x="2856654" y="764647"/>
            <a:ext cx="6287346" cy="5397238"/>
          </a:xfrm>
          <a:prstGeom prst="rect">
            <a:avLst/>
          </a:prstGeom>
          <a:noFill/>
          <a:ln>
            <a:noFill/>
          </a:ln>
        </p:spPr>
      </p:pic>
      <p:sp>
        <p:nvSpPr>
          <p:cNvPr id="404" name="Google Shape;404;p92"/>
          <p:cNvSpPr/>
          <p:nvPr/>
        </p:nvSpPr>
        <p:spPr>
          <a:xfrm flipH="1" rot="10800000">
            <a:off x="464062" y="-2"/>
            <a:ext cx="4105350" cy="4472308"/>
          </a:xfrm>
          <a:prstGeom prst="round1Rect">
            <a:avLst>
              <a:gd fmla="val 948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5" name="Google Shape;405;p92"/>
          <p:cNvSpPr/>
          <p:nvPr/>
        </p:nvSpPr>
        <p:spPr>
          <a:xfrm flipH="1" rot="10800000">
            <a:off x="621219" y="-312885"/>
            <a:ext cx="3807694" cy="4601143"/>
          </a:xfrm>
          <a:prstGeom prst="round1Rect">
            <a:avLst>
              <a:gd fmla="val 9488"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6" name="Google Shape;406;p92"/>
          <p:cNvSpPr txBox="1"/>
          <p:nvPr>
            <p:ph type="ctrTitle"/>
          </p:nvPr>
        </p:nvSpPr>
        <p:spPr>
          <a:xfrm>
            <a:off x="757415" y="2476266"/>
            <a:ext cx="3562069"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7" name="Google Shape;407;p92"/>
          <p:cNvSpPr txBox="1"/>
          <p:nvPr>
            <p:ph idx="1" type="subTitle"/>
          </p:nvPr>
        </p:nvSpPr>
        <p:spPr>
          <a:xfrm>
            <a:off x="757415" y="3350030"/>
            <a:ext cx="3562069"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pic>
        <p:nvPicPr>
          <p:cNvPr descr="hum_r_4cp_pos.jpg" id="408" name="Google Shape;408;p92"/>
          <p:cNvPicPr preferRelativeResize="0"/>
          <p:nvPr/>
        </p:nvPicPr>
        <p:blipFill rotWithShape="1">
          <a:blip r:embed="rId3">
            <a:alphaModFix/>
          </a:blip>
          <a:srcRect b="0" l="0" r="0" t="0"/>
          <a:stretch/>
        </p:blipFill>
        <p:spPr>
          <a:xfrm>
            <a:off x="429520" y="4490808"/>
            <a:ext cx="2002597" cy="87562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09" name="Shape 409"/>
        <p:cNvGrpSpPr/>
        <p:nvPr/>
      </p:nvGrpSpPr>
      <p:grpSpPr>
        <a:xfrm>
          <a:off x="0" y="0"/>
          <a:ext cx="0" cy="0"/>
          <a:chOff x="0" y="0"/>
          <a:chExt cx="0" cy="0"/>
        </a:xfrm>
      </p:grpSpPr>
      <p:pic>
        <p:nvPicPr>
          <p:cNvPr descr="shutterstock_345266753_GREEN.jpg" id="410" name="Google Shape;410;p93"/>
          <p:cNvPicPr preferRelativeResize="0"/>
          <p:nvPr/>
        </p:nvPicPr>
        <p:blipFill rotWithShape="1">
          <a:blip r:embed="rId2">
            <a:alphaModFix/>
          </a:blip>
          <a:srcRect b="0" l="0" r="0" t="0"/>
          <a:stretch/>
        </p:blipFill>
        <p:spPr>
          <a:xfrm flipH="1">
            <a:off x="2730500" y="764648"/>
            <a:ext cx="6413500" cy="5439325"/>
          </a:xfrm>
          <a:prstGeom prst="rect">
            <a:avLst/>
          </a:prstGeom>
          <a:noFill/>
          <a:ln>
            <a:noFill/>
          </a:ln>
        </p:spPr>
      </p:pic>
      <p:sp>
        <p:nvSpPr>
          <p:cNvPr id="411" name="Google Shape;411;p93"/>
          <p:cNvSpPr/>
          <p:nvPr/>
        </p:nvSpPr>
        <p:spPr>
          <a:xfrm flipH="1" rot="10800000">
            <a:off x="464062" y="-2"/>
            <a:ext cx="4105350" cy="4472308"/>
          </a:xfrm>
          <a:prstGeom prst="round1Rect">
            <a:avLst>
              <a:gd fmla="val 948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2" name="Google Shape;412;p93"/>
          <p:cNvSpPr/>
          <p:nvPr/>
        </p:nvSpPr>
        <p:spPr>
          <a:xfrm flipH="1" rot="10800000">
            <a:off x="621219" y="-312885"/>
            <a:ext cx="3807694" cy="4601143"/>
          </a:xfrm>
          <a:prstGeom prst="round1Rect">
            <a:avLst>
              <a:gd fmla="val 9488"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3" name="Google Shape;413;p93"/>
          <p:cNvSpPr txBox="1"/>
          <p:nvPr>
            <p:ph type="ctrTitle"/>
          </p:nvPr>
        </p:nvSpPr>
        <p:spPr>
          <a:xfrm>
            <a:off x="757415" y="2476266"/>
            <a:ext cx="3562069"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4" name="Google Shape;414;p93"/>
          <p:cNvSpPr txBox="1"/>
          <p:nvPr>
            <p:ph idx="1" type="subTitle"/>
          </p:nvPr>
        </p:nvSpPr>
        <p:spPr>
          <a:xfrm>
            <a:off x="757415" y="3350030"/>
            <a:ext cx="3562069"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pic>
        <p:nvPicPr>
          <p:cNvPr descr="hum_r_4cp_pos.jpg" id="415" name="Google Shape;415;p93"/>
          <p:cNvPicPr preferRelativeResize="0"/>
          <p:nvPr/>
        </p:nvPicPr>
        <p:blipFill rotWithShape="1">
          <a:blip r:embed="rId3">
            <a:alphaModFix/>
          </a:blip>
          <a:srcRect b="0" l="0" r="0" t="0"/>
          <a:stretch/>
        </p:blipFill>
        <p:spPr>
          <a:xfrm>
            <a:off x="429520" y="4490808"/>
            <a:ext cx="2002597" cy="87562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16" name="Shape 416"/>
        <p:cNvGrpSpPr/>
        <p:nvPr/>
      </p:nvGrpSpPr>
      <p:grpSpPr>
        <a:xfrm>
          <a:off x="0" y="0"/>
          <a:ext cx="0" cy="0"/>
          <a:chOff x="0" y="0"/>
          <a:chExt cx="0" cy="0"/>
        </a:xfrm>
      </p:grpSpPr>
      <p:pic>
        <p:nvPicPr>
          <p:cNvPr descr="3I4A0782.jpg" id="417" name="Google Shape;417;p94"/>
          <p:cNvPicPr preferRelativeResize="0"/>
          <p:nvPr/>
        </p:nvPicPr>
        <p:blipFill rotWithShape="1">
          <a:blip r:embed="rId2">
            <a:alphaModFix/>
          </a:blip>
          <a:srcRect b="0" l="0" r="0" t="0"/>
          <a:stretch/>
        </p:blipFill>
        <p:spPr>
          <a:xfrm>
            <a:off x="2679701" y="764646"/>
            <a:ext cx="6464300" cy="5455959"/>
          </a:xfrm>
          <a:prstGeom prst="rect">
            <a:avLst/>
          </a:prstGeom>
          <a:noFill/>
          <a:ln>
            <a:noFill/>
          </a:ln>
        </p:spPr>
      </p:pic>
      <p:sp>
        <p:nvSpPr>
          <p:cNvPr id="418" name="Google Shape;418;p94"/>
          <p:cNvSpPr/>
          <p:nvPr/>
        </p:nvSpPr>
        <p:spPr>
          <a:xfrm flipH="1" rot="10800000">
            <a:off x="464062" y="-2"/>
            <a:ext cx="4105350" cy="4472308"/>
          </a:xfrm>
          <a:prstGeom prst="round1Rect">
            <a:avLst>
              <a:gd fmla="val 948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9" name="Google Shape;419;p94"/>
          <p:cNvSpPr/>
          <p:nvPr/>
        </p:nvSpPr>
        <p:spPr>
          <a:xfrm flipH="1" rot="10800000">
            <a:off x="621219" y="-312885"/>
            <a:ext cx="3807694" cy="4601143"/>
          </a:xfrm>
          <a:prstGeom prst="round1Rect">
            <a:avLst>
              <a:gd fmla="val 9488"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0" name="Google Shape;420;p94"/>
          <p:cNvSpPr txBox="1"/>
          <p:nvPr>
            <p:ph type="ctrTitle"/>
          </p:nvPr>
        </p:nvSpPr>
        <p:spPr>
          <a:xfrm>
            <a:off x="757415" y="2476266"/>
            <a:ext cx="3562069"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1" name="Google Shape;421;p94"/>
          <p:cNvSpPr txBox="1"/>
          <p:nvPr>
            <p:ph idx="1" type="subTitle"/>
          </p:nvPr>
        </p:nvSpPr>
        <p:spPr>
          <a:xfrm>
            <a:off x="757415" y="3350030"/>
            <a:ext cx="3562069"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pic>
        <p:nvPicPr>
          <p:cNvPr descr="hum_r_4cp_pos.jpg" id="422" name="Google Shape;422;p94"/>
          <p:cNvPicPr preferRelativeResize="0"/>
          <p:nvPr/>
        </p:nvPicPr>
        <p:blipFill rotWithShape="1">
          <a:blip r:embed="rId3">
            <a:alphaModFix/>
          </a:blip>
          <a:srcRect b="0" l="0" r="0" t="0"/>
          <a:stretch/>
        </p:blipFill>
        <p:spPr>
          <a:xfrm>
            <a:off x="429520" y="4490808"/>
            <a:ext cx="2002597" cy="87562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423" name="Shape 423"/>
        <p:cNvGrpSpPr/>
        <p:nvPr/>
      </p:nvGrpSpPr>
      <p:grpSpPr>
        <a:xfrm>
          <a:off x="0" y="0"/>
          <a:ext cx="0" cy="0"/>
          <a:chOff x="0" y="0"/>
          <a:chExt cx="0" cy="0"/>
        </a:xfrm>
      </p:grpSpPr>
      <p:pic>
        <p:nvPicPr>
          <p:cNvPr descr="_shutterstock_237770884.jpg" id="424" name="Google Shape;424;p95"/>
          <p:cNvPicPr preferRelativeResize="0"/>
          <p:nvPr/>
        </p:nvPicPr>
        <p:blipFill rotWithShape="1">
          <a:blip r:embed="rId2">
            <a:alphaModFix/>
          </a:blip>
          <a:srcRect b="0" l="0" r="0" t="0"/>
          <a:stretch/>
        </p:blipFill>
        <p:spPr>
          <a:xfrm flipH="1">
            <a:off x="-2" y="1"/>
            <a:ext cx="9144002" cy="6890229"/>
          </a:xfrm>
          <a:prstGeom prst="rect">
            <a:avLst/>
          </a:prstGeom>
          <a:noFill/>
          <a:ln>
            <a:noFill/>
          </a:ln>
        </p:spPr>
      </p:pic>
      <p:sp>
        <p:nvSpPr>
          <p:cNvPr id="425" name="Google Shape;425;p95"/>
          <p:cNvSpPr/>
          <p:nvPr/>
        </p:nvSpPr>
        <p:spPr>
          <a:xfrm flipH="1" rot="10800000">
            <a:off x="0" y="1812155"/>
            <a:ext cx="4831704" cy="2811421"/>
          </a:xfrm>
          <a:prstGeom prst="round1Rect">
            <a:avLst>
              <a:gd fmla="val 948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6" name="Google Shape;426;p95"/>
          <p:cNvSpPr/>
          <p:nvPr/>
        </p:nvSpPr>
        <p:spPr>
          <a:xfrm flipH="1" rot="10800000">
            <a:off x="-234681" y="1996201"/>
            <a:ext cx="4928336" cy="2494512"/>
          </a:xfrm>
          <a:prstGeom prst="round1Rect">
            <a:avLst>
              <a:gd fmla="val 9488"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7" name="Google Shape;427;p95"/>
          <p:cNvSpPr txBox="1"/>
          <p:nvPr>
            <p:ph type="ctrTitle"/>
          </p:nvPr>
        </p:nvSpPr>
        <p:spPr>
          <a:xfrm>
            <a:off x="398489" y="2476266"/>
            <a:ext cx="4074291"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p95"/>
          <p:cNvSpPr txBox="1"/>
          <p:nvPr>
            <p:ph idx="1" type="subTitle"/>
          </p:nvPr>
        </p:nvSpPr>
        <p:spPr>
          <a:xfrm>
            <a:off x="398489" y="3350030"/>
            <a:ext cx="4074291"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pic>
        <p:nvPicPr>
          <p:cNvPr descr="hum_r_1cp_rev-01.png" id="429" name="Google Shape;429;p95"/>
          <p:cNvPicPr preferRelativeResize="0"/>
          <p:nvPr/>
        </p:nvPicPr>
        <p:blipFill rotWithShape="1">
          <a:blip r:embed="rId3">
            <a:alphaModFix/>
          </a:blip>
          <a:srcRect b="0" l="0" r="0" t="0"/>
          <a:stretch/>
        </p:blipFill>
        <p:spPr>
          <a:xfrm>
            <a:off x="79930" y="6156575"/>
            <a:ext cx="1556675" cy="57564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430" name="Shape 430"/>
        <p:cNvGrpSpPr/>
        <p:nvPr/>
      </p:nvGrpSpPr>
      <p:grpSpPr>
        <a:xfrm>
          <a:off x="0" y="0"/>
          <a:ext cx="0" cy="0"/>
          <a:chOff x="0" y="0"/>
          <a:chExt cx="0" cy="0"/>
        </a:xfrm>
      </p:grpSpPr>
      <p:sp>
        <p:nvSpPr>
          <p:cNvPr id="431" name="Google Shape;431;p96"/>
          <p:cNvSpPr/>
          <p:nvPr/>
        </p:nvSpPr>
        <p:spPr>
          <a:xfrm rot="10800000">
            <a:off x="0" y="-1"/>
            <a:ext cx="4472778" cy="6867936"/>
          </a:xfrm>
          <a:prstGeom prst="round1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2" name="Google Shape;432;p96"/>
          <p:cNvSpPr txBox="1"/>
          <p:nvPr>
            <p:ph type="ctrTitle"/>
          </p:nvPr>
        </p:nvSpPr>
        <p:spPr>
          <a:xfrm>
            <a:off x="199244" y="2964829"/>
            <a:ext cx="4074291" cy="754673"/>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p96"/>
          <p:cNvSpPr txBox="1"/>
          <p:nvPr>
            <p:ph idx="1" type="subTitle"/>
          </p:nvPr>
        </p:nvSpPr>
        <p:spPr>
          <a:xfrm>
            <a:off x="199244" y="4674768"/>
            <a:ext cx="4074291" cy="1730017"/>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280"/>
              </a:spcBef>
              <a:spcAft>
                <a:spcPts val="0"/>
              </a:spcAft>
              <a:buClr>
                <a:srgbClr val="FFFFFF"/>
              </a:buClr>
              <a:buSzPts val="1400"/>
              <a:buNone/>
              <a:defRPr sz="14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cxnSp>
        <p:nvCxnSpPr>
          <p:cNvPr id="434" name="Google Shape;434;p96"/>
          <p:cNvCxnSpPr/>
          <p:nvPr/>
        </p:nvCxnSpPr>
        <p:spPr>
          <a:xfrm>
            <a:off x="1799836" y="3790935"/>
            <a:ext cx="873106" cy="0"/>
          </a:xfrm>
          <a:prstGeom prst="straightConnector1">
            <a:avLst/>
          </a:prstGeom>
          <a:noFill/>
          <a:ln cap="flat" cmpd="sng" w="19050">
            <a:solidFill>
              <a:schemeClr val="lt1"/>
            </a:solidFill>
            <a:prstDash val="solid"/>
            <a:round/>
            <a:headEnd len="sm" w="sm" type="none"/>
            <a:tailEnd len="sm" w="sm" type="none"/>
          </a:ln>
        </p:spPr>
      </p:cxnSp>
      <p:sp>
        <p:nvSpPr>
          <p:cNvPr id="435" name="Google Shape;435;p96"/>
          <p:cNvSpPr/>
          <p:nvPr/>
        </p:nvSpPr>
        <p:spPr>
          <a:xfrm rot="10800000">
            <a:off x="179463" y="294469"/>
            <a:ext cx="8766092" cy="6331171"/>
          </a:xfrm>
          <a:prstGeom prst="round1Rect">
            <a:avLst>
              <a:gd fmla="val 6732"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um_r_1cp_rev-01.png" id="436" name="Google Shape;436;p96"/>
          <p:cNvPicPr preferRelativeResize="0"/>
          <p:nvPr/>
        </p:nvPicPr>
        <p:blipFill rotWithShape="1">
          <a:blip r:embed="rId2">
            <a:alphaModFix/>
          </a:blip>
          <a:srcRect b="0" l="0" r="0" t="0"/>
          <a:stretch/>
        </p:blipFill>
        <p:spPr>
          <a:xfrm>
            <a:off x="1117286" y="1241225"/>
            <a:ext cx="2238207" cy="825033"/>
          </a:xfrm>
          <a:prstGeom prst="rect">
            <a:avLst/>
          </a:prstGeom>
          <a:noFill/>
          <a:ln>
            <a:noFill/>
          </a:ln>
        </p:spPr>
      </p:pic>
      <p:pic>
        <p:nvPicPr>
          <p:cNvPr descr="shutterstock_457919026.jpg" id="437" name="Google Shape;437;p96"/>
          <p:cNvPicPr preferRelativeResize="0"/>
          <p:nvPr/>
        </p:nvPicPr>
        <p:blipFill rotWithShape="1">
          <a:blip r:embed="rId3">
            <a:alphaModFix/>
          </a:blip>
          <a:srcRect b="0" l="0" r="0" t="0"/>
          <a:stretch/>
        </p:blipFill>
        <p:spPr>
          <a:xfrm>
            <a:off x="4472779" y="0"/>
            <a:ext cx="4671221" cy="683522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38" name="Shape 438"/>
        <p:cNvGrpSpPr/>
        <p:nvPr/>
      </p:nvGrpSpPr>
      <p:grpSpPr>
        <a:xfrm>
          <a:off x="0" y="0"/>
          <a:ext cx="0" cy="0"/>
          <a:chOff x="0" y="0"/>
          <a:chExt cx="0" cy="0"/>
        </a:xfrm>
      </p:grpSpPr>
      <p:sp>
        <p:nvSpPr>
          <p:cNvPr id="439" name="Google Shape;439;p97"/>
          <p:cNvSpPr/>
          <p:nvPr/>
        </p:nvSpPr>
        <p:spPr>
          <a:xfrm rot="10800000">
            <a:off x="0" y="-1"/>
            <a:ext cx="4472778" cy="6867936"/>
          </a:xfrm>
          <a:prstGeom prst="round1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0" name="Google Shape;440;p97"/>
          <p:cNvSpPr txBox="1"/>
          <p:nvPr>
            <p:ph type="ctrTitle"/>
          </p:nvPr>
        </p:nvSpPr>
        <p:spPr>
          <a:xfrm>
            <a:off x="199244" y="2964829"/>
            <a:ext cx="4074291" cy="754673"/>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1" name="Google Shape;441;p97"/>
          <p:cNvSpPr txBox="1"/>
          <p:nvPr>
            <p:ph idx="1" type="subTitle"/>
          </p:nvPr>
        </p:nvSpPr>
        <p:spPr>
          <a:xfrm>
            <a:off x="199244" y="4674768"/>
            <a:ext cx="4074291" cy="1730017"/>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cxnSp>
        <p:nvCxnSpPr>
          <p:cNvPr id="442" name="Google Shape;442;p97"/>
          <p:cNvCxnSpPr/>
          <p:nvPr/>
        </p:nvCxnSpPr>
        <p:spPr>
          <a:xfrm>
            <a:off x="1799836" y="3790935"/>
            <a:ext cx="873106" cy="0"/>
          </a:xfrm>
          <a:prstGeom prst="straightConnector1">
            <a:avLst/>
          </a:prstGeom>
          <a:noFill/>
          <a:ln cap="flat" cmpd="sng" w="19050">
            <a:solidFill>
              <a:schemeClr val="lt1"/>
            </a:solidFill>
            <a:prstDash val="solid"/>
            <a:round/>
            <a:headEnd len="sm" w="sm" type="none"/>
            <a:tailEnd len="sm" w="sm" type="none"/>
          </a:ln>
        </p:spPr>
      </p:cxnSp>
      <p:sp>
        <p:nvSpPr>
          <p:cNvPr id="443" name="Google Shape;443;p97"/>
          <p:cNvSpPr/>
          <p:nvPr/>
        </p:nvSpPr>
        <p:spPr>
          <a:xfrm rot="10800000">
            <a:off x="179463" y="294469"/>
            <a:ext cx="8766092" cy="6331171"/>
          </a:xfrm>
          <a:prstGeom prst="round1Rect">
            <a:avLst>
              <a:gd fmla="val 6732"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um_r_1cp_rev-01.png" id="444" name="Google Shape;444;p97"/>
          <p:cNvPicPr preferRelativeResize="0"/>
          <p:nvPr/>
        </p:nvPicPr>
        <p:blipFill rotWithShape="1">
          <a:blip r:embed="rId2">
            <a:alphaModFix/>
          </a:blip>
          <a:srcRect b="0" l="0" r="0" t="0"/>
          <a:stretch/>
        </p:blipFill>
        <p:spPr>
          <a:xfrm>
            <a:off x="1117286" y="1241225"/>
            <a:ext cx="2238207" cy="825033"/>
          </a:xfrm>
          <a:prstGeom prst="rect">
            <a:avLst/>
          </a:prstGeom>
          <a:noFill/>
          <a:ln>
            <a:noFill/>
          </a:ln>
        </p:spPr>
      </p:pic>
      <p:pic>
        <p:nvPicPr>
          <p:cNvPr descr="20150205_MK_HUM_0883_OWN.jpg" id="445" name="Google Shape;445;p97"/>
          <p:cNvPicPr preferRelativeResize="0"/>
          <p:nvPr/>
        </p:nvPicPr>
        <p:blipFill rotWithShape="1">
          <a:blip r:embed="rId3">
            <a:alphaModFix/>
          </a:blip>
          <a:srcRect b="0" l="0" r="0" t="0"/>
          <a:stretch/>
        </p:blipFill>
        <p:spPr>
          <a:xfrm>
            <a:off x="4472780" y="-1"/>
            <a:ext cx="4671219" cy="6860028"/>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46" name="Shape 446"/>
        <p:cNvGrpSpPr/>
        <p:nvPr/>
      </p:nvGrpSpPr>
      <p:grpSpPr>
        <a:xfrm>
          <a:off x="0" y="0"/>
          <a:ext cx="0" cy="0"/>
          <a:chOff x="0" y="0"/>
          <a:chExt cx="0" cy="0"/>
        </a:xfrm>
      </p:grpSpPr>
      <p:pic>
        <p:nvPicPr>
          <p:cNvPr descr="42-26773131.jpg" id="447" name="Google Shape;447;p98"/>
          <p:cNvPicPr preferRelativeResize="0"/>
          <p:nvPr/>
        </p:nvPicPr>
        <p:blipFill rotWithShape="1">
          <a:blip r:embed="rId2">
            <a:alphaModFix/>
          </a:blip>
          <a:srcRect b="0" l="0" r="0" t="0"/>
          <a:stretch/>
        </p:blipFill>
        <p:spPr>
          <a:xfrm>
            <a:off x="0" y="0"/>
            <a:ext cx="9144000" cy="6842882"/>
          </a:xfrm>
          <a:prstGeom prst="rect">
            <a:avLst/>
          </a:prstGeom>
          <a:noFill/>
          <a:ln>
            <a:noFill/>
          </a:ln>
        </p:spPr>
      </p:pic>
      <p:sp>
        <p:nvSpPr>
          <p:cNvPr id="448" name="Google Shape;448;p98"/>
          <p:cNvSpPr/>
          <p:nvPr/>
        </p:nvSpPr>
        <p:spPr>
          <a:xfrm>
            <a:off x="3" y="0"/>
            <a:ext cx="9143999" cy="6858000"/>
          </a:xfrm>
          <a:prstGeom prst="rect">
            <a:avLst/>
          </a:prstGeom>
          <a:gradFill>
            <a:gsLst>
              <a:gs pos="0">
                <a:srgbClr val="232324">
                  <a:alpha val="52549"/>
                </a:srgbClr>
              </a:gs>
              <a:gs pos="61000">
                <a:srgbClr val="FFFFFF">
                  <a:alpha val="0"/>
                </a:srgbClr>
              </a:gs>
              <a:gs pos="100000">
                <a:srgbClr val="FFFFFF">
                  <a:alpha val="0"/>
                </a:srgbClr>
              </a:gs>
            </a:gsLst>
            <a:lin ang="19680000" scaled="0"/>
          </a:gra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9" name="Google Shape;449;p98"/>
          <p:cNvSpPr txBox="1"/>
          <p:nvPr>
            <p:ph type="ctrTitle"/>
          </p:nvPr>
        </p:nvSpPr>
        <p:spPr>
          <a:xfrm>
            <a:off x="529973" y="2662416"/>
            <a:ext cx="3562069"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0" name="Google Shape;450;p98"/>
          <p:cNvSpPr txBox="1"/>
          <p:nvPr>
            <p:ph idx="1" type="subTitle"/>
          </p:nvPr>
        </p:nvSpPr>
        <p:spPr>
          <a:xfrm>
            <a:off x="529973" y="3536181"/>
            <a:ext cx="3562069"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80"/>
              </a:spcBef>
              <a:spcAft>
                <a:spcPts val="0"/>
              </a:spcAft>
              <a:buClr>
                <a:srgbClr val="FFFFFF"/>
              </a:buClr>
              <a:buSzPts val="1400"/>
              <a:buNone/>
              <a:defRPr sz="14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sp>
        <p:nvSpPr>
          <p:cNvPr id="451" name="Google Shape;451;p98"/>
          <p:cNvSpPr/>
          <p:nvPr/>
        </p:nvSpPr>
        <p:spPr>
          <a:xfrm>
            <a:off x="311670" y="329233"/>
            <a:ext cx="8508207" cy="6137807"/>
          </a:xfrm>
          <a:prstGeom prst="round1Rect">
            <a:avLst>
              <a:gd fmla="val 9488"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um_r_1cp_rev-01.png" id="452" name="Google Shape;452;p98"/>
          <p:cNvPicPr preferRelativeResize="0"/>
          <p:nvPr/>
        </p:nvPicPr>
        <p:blipFill rotWithShape="1">
          <a:blip r:embed="rId3">
            <a:alphaModFix/>
          </a:blip>
          <a:srcRect b="0" l="0" r="0" t="0"/>
          <a:stretch/>
        </p:blipFill>
        <p:spPr>
          <a:xfrm>
            <a:off x="7193079" y="5793562"/>
            <a:ext cx="1556675" cy="57564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53" name="Shape 453"/>
        <p:cNvGrpSpPr/>
        <p:nvPr/>
      </p:nvGrpSpPr>
      <p:grpSpPr>
        <a:xfrm>
          <a:off x="0" y="0"/>
          <a:ext cx="0" cy="0"/>
          <a:chOff x="0" y="0"/>
          <a:chExt cx="0" cy="0"/>
        </a:xfrm>
      </p:grpSpPr>
      <p:pic>
        <p:nvPicPr>
          <p:cNvPr descr="3I4A4565.jpg" id="454" name="Google Shape;454;p9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55" name="Google Shape;455;p99"/>
          <p:cNvSpPr/>
          <p:nvPr/>
        </p:nvSpPr>
        <p:spPr>
          <a:xfrm>
            <a:off x="3" y="0"/>
            <a:ext cx="8305797" cy="6858000"/>
          </a:xfrm>
          <a:prstGeom prst="rect">
            <a:avLst/>
          </a:prstGeom>
          <a:gradFill>
            <a:gsLst>
              <a:gs pos="0">
                <a:srgbClr val="232324">
                  <a:alpha val="52549"/>
                </a:srgbClr>
              </a:gs>
              <a:gs pos="67000">
                <a:srgbClr val="FFFFFF">
                  <a:alpha val="0"/>
                </a:srgbClr>
              </a:gs>
              <a:gs pos="100000">
                <a:srgbClr val="FFFFFF">
                  <a:alpha val="0"/>
                </a:srgbClr>
              </a:gs>
            </a:gsLst>
            <a:lin ang="19680000" scaled="0"/>
          </a:gra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6" name="Google Shape;456;p99"/>
          <p:cNvSpPr txBox="1"/>
          <p:nvPr>
            <p:ph type="ctrTitle"/>
          </p:nvPr>
        </p:nvSpPr>
        <p:spPr>
          <a:xfrm>
            <a:off x="461020" y="4150533"/>
            <a:ext cx="5191992"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7" name="Google Shape;457;p99"/>
          <p:cNvSpPr txBox="1"/>
          <p:nvPr>
            <p:ph idx="1" type="subTitle"/>
          </p:nvPr>
        </p:nvSpPr>
        <p:spPr>
          <a:xfrm>
            <a:off x="461020" y="5024299"/>
            <a:ext cx="5191992"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cxnSp>
        <p:nvCxnSpPr>
          <p:cNvPr id="458" name="Google Shape;458;p99"/>
          <p:cNvCxnSpPr/>
          <p:nvPr/>
        </p:nvCxnSpPr>
        <p:spPr>
          <a:xfrm>
            <a:off x="564367" y="4811153"/>
            <a:ext cx="873106" cy="0"/>
          </a:xfrm>
          <a:prstGeom prst="straightConnector1">
            <a:avLst/>
          </a:prstGeom>
          <a:noFill/>
          <a:ln cap="flat" cmpd="sng" w="19050">
            <a:solidFill>
              <a:schemeClr val="lt1"/>
            </a:solidFill>
            <a:prstDash val="solid"/>
            <a:round/>
            <a:headEnd len="sm" w="sm" type="none"/>
            <a:tailEnd len="sm" w="sm" type="none"/>
          </a:ln>
        </p:spPr>
      </p:cxnSp>
      <p:pic>
        <p:nvPicPr>
          <p:cNvPr descr="hum_r_1cp_rev-01.png" id="459" name="Google Shape;459;p99"/>
          <p:cNvPicPr preferRelativeResize="0"/>
          <p:nvPr/>
        </p:nvPicPr>
        <p:blipFill rotWithShape="1">
          <a:blip r:embed="rId3">
            <a:alphaModFix/>
          </a:blip>
          <a:srcRect b="0" l="0" r="0" t="0"/>
          <a:stretch/>
        </p:blipFill>
        <p:spPr>
          <a:xfrm>
            <a:off x="7370775" y="6081384"/>
            <a:ext cx="1556675" cy="57564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60" name="Shape 460"/>
        <p:cNvGrpSpPr/>
        <p:nvPr/>
      </p:nvGrpSpPr>
      <p:grpSpPr>
        <a:xfrm>
          <a:off x="0" y="0"/>
          <a:ext cx="0" cy="0"/>
          <a:chOff x="0" y="0"/>
          <a:chExt cx="0" cy="0"/>
        </a:xfrm>
      </p:grpSpPr>
      <p:pic>
        <p:nvPicPr>
          <p:cNvPr descr="0010__Go365_FitnessAndHealth2016.jpg" id="461" name="Google Shape;461;p10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62" name="Google Shape;462;p100"/>
          <p:cNvSpPr/>
          <p:nvPr/>
        </p:nvSpPr>
        <p:spPr>
          <a:xfrm>
            <a:off x="3" y="0"/>
            <a:ext cx="9143999" cy="6858000"/>
          </a:xfrm>
          <a:prstGeom prst="rect">
            <a:avLst/>
          </a:prstGeom>
          <a:gradFill>
            <a:gsLst>
              <a:gs pos="0">
                <a:srgbClr val="232324">
                  <a:alpha val="52549"/>
                </a:srgbClr>
              </a:gs>
              <a:gs pos="61000">
                <a:srgbClr val="FFFFFF">
                  <a:alpha val="0"/>
                </a:srgbClr>
              </a:gs>
              <a:gs pos="100000">
                <a:srgbClr val="FFFFFF">
                  <a:alpha val="0"/>
                </a:srgbClr>
              </a:gs>
            </a:gsLst>
            <a:lin ang="19680000" scaled="0"/>
          </a:gra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3" name="Google Shape;463;p100"/>
          <p:cNvSpPr txBox="1"/>
          <p:nvPr>
            <p:ph type="ctrTitle"/>
          </p:nvPr>
        </p:nvSpPr>
        <p:spPr>
          <a:xfrm>
            <a:off x="461020" y="4150533"/>
            <a:ext cx="5191992"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4" name="Google Shape;464;p100"/>
          <p:cNvSpPr txBox="1"/>
          <p:nvPr>
            <p:ph idx="1" type="subTitle"/>
          </p:nvPr>
        </p:nvSpPr>
        <p:spPr>
          <a:xfrm>
            <a:off x="461020" y="5024299"/>
            <a:ext cx="5191992"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cxnSp>
        <p:nvCxnSpPr>
          <p:cNvPr id="465" name="Google Shape;465;p100"/>
          <p:cNvCxnSpPr/>
          <p:nvPr/>
        </p:nvCxnSpPr>
        <p:spPr>
          <a:xfrm>
            <a:off x="564367" y="4811153"/>
            <a:ext cx="873106" cy="0"/>
          </a:xfrm>
          <a:prstGeom prst="straightConnector1">
            <a:avLst/>
          </a:prstGeom>
          <a:noFill/>
          <a:ln cap="flat" cmpd="sng" w="19050">
            <a:solidFill>
              <a:schemeClr val="lt1"/>
            </a:solidFill>
            <a:prstDash val="solid"/>
            <a:round/>
            <a:headEnd len="sm" w="sm" type="none"/>
            <a:tailEnd len="sm" w="sm" type="none"/>
          </a:ln>
        </p:spPr>
      </p:cxnSp>
      <p:pic>
        <p:nvPicPr>
          <p:cNvPr descr="hum_r_1cp_rev-01.png" id="466" name="Google Shape;466;p100"/>
          <p:cNvPicPr preferRelativeResize="0"/>
          <p:nvPr/>
        </p:nvPicPr>
        <p:blipFill rotWithShape="1">
          <a:blip r:embed="rId3">
            <a:alphaModFix/>
          </a:blip>
          <a:srcRect b="0" l="0" r="0" t="0"/>
          <a:stretch/>
        </p:blipFill>
        <p:spPr>
          <a:xfrm>
            <a:off x="7358075" y="6081384"/>
            <a:ext cx="1556675" cy="5756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5" name="Shape 35"/>
        <p:cNvGrpSpPr/>
        <p:nvPr/>
      </p:nvGrpSpPr>
      <p:grpSpPr>
        <a:xfrm>
          <a:off x="0" y="0"/>
          <a:ext cx="0" cy="0"/>
          <a:chOff x="0" y="0"/>
          <a:chExt cx="0" cy="0"/>
        </a:xfrm>
      </p:grpSpPr>
      <p:sp>
        <p:nvSpPr>
          <p:cNvPr id="36" name="Google Shape;36;p58"/>
          <p:cNvSpPr txBox="1"/>
          <p:nvPr>
            <p:ph type="title"/>
          </p:nvPr>
        </p:nvSpPr>
        <p:spPr>
          <a:xfrm>
            <a:off x="457200" y="274640"/>
            <a:ext cx="8229600" cy="93923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7" name="Google Shape;37;p58"/>
          <p:cNvCxnSpPr/>
          <p:nvPr/>
        </p:nvCxnSpPr>
        <p:spPr>
          <a:xfrm>
            <a:off x="4138608" y="1213872"/>
            <a:ext cx="873106" cy="0"/>
          </a:xfrm>
          <a:prstGeom prst="straightConnector1">
            <a:avLst/>
          </a:prstGeom>
          <a:noFill/>
          <a:ln cap="flat" cmpd="sng" w="19050">
            <a:solidFill>
              <a:schemeClr val="accent1"/>
            </a:solidFill>
            <a:prstDash val="solid"/>
            <a:round/>
            <a:headEnd len="sm" w="sm" type="none"/>
            <a:tailEnd len="sm" w="sm" type="none"/>
          </a:ln>
        </p:spPr>
      </p:cxnSp>
      <p:sp>
        <p:nvSpPr>
          <p:cNvPr id="38" name="Google Shape;38;p58"/>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fld id="{00000000-1234-1234-1234-123412341234}" type="slidenum">
              <a:rPr lang="en-US">
                <a:solidFill>
                  <a:srgbClr val="96999D"/>
                </a:solidFill>
              </a:rPr>
              <a:t>‹#›</a:t>
            </a:fld>
            <a:endParaRPr>
              <a:solidFill>
                <a:srgbClr val="96999D"/>
              </a:solidFill>
            </a:endParaRPr>
          </a:p>
        </p:txBody>
      </p:sp>
      <p:sp>
        <p:nvSpPr>
          <p:cNvPr id="39" name="Google Shape;39;p58"/>
          <p:cNvSpPr txBox="1"/>
          <p:nvPr>
            <p:ph idx="1" type="subTitle"/>
          </p:nvPr>
        </p:nvSpPr>
        <p:spPr>
          <a:xfrm>
            <a:off x="457200" y="1533388"/>
            <a:ext cx="8229600" cy="1752600"/>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240"/>
              </a:spcBef>
              <a:spcAft>
                <a:spcPts val="0"/>
              </a:spcAft>
              <a:buClr>
                <a:srgbClr val="95958B"/>
              </a:buClr>
              <a:buSzPts val="1200"/>
              <a:buNone/>
              <a:defRPr sz="1200">
                <a:solidFill>
                  <a:srgbClr val="95958B"/>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467" name="Shape 467"/>
        <p:cNvGrpSpPr/>
        <p:nvPr/>
      </p:nvGrpSpPr>
      <p:grpSpPr>
        <a:xfrm>
          <a:off x="0" y="0"/>
          <a:ext cx="0" cy="0"/>
          <a:chOff x="0" y="0"/>
          <a:chExt cx="0" cy="0"/>
        </a:xfrm>
      </p:grpSpPr>
      <p:pic>
        <p:nvPicPr>
          <p:cNvPr descr="BC_161130_0599.jpg" id="468" name="Google Shape;468;p101"/>
          <p:cNvPicPr preferRelativeResize="0"/>
          <p:nvPr/>
        </p:nvPicPr>
        <p:blipFill rotWithShape="1">
          <a:blip r:embed="rId2">
            <a:alphaModFix/>
          </a:blip>
          <a:srcRect b="0" l="0" r="0" t="0"/>
          <a:stretch/>
        </p:blipFill>
        <p:spPr>
          <a:xfrm>
            <a:off x="0" y="0"/>
            <a:ext cx="9144000" cy="6893692"/>
          </a:xfrm>
          <a:prstGeom prst="rect">
            <a:avLst/>
          </a:prstGeom>
          <a:noFill/>
          <a:ln>
            <a:noFill/>
          </a:ln>
        </p:spPr>
      </p:pic>
      <p:sp>
        <p:nvSpPr>
          <p:cNvPr id="469" name="Google Shape;469;p101"/>
          <p:cNvSpPr/>
          <p:nvPr/>
        </p:nvSpPr>
        <p:spPr>
          <a:xfrm>
            <a:off x="7" y="4384897"/>
            <a:ext cx="5653013" cy="2272131"/>
          </a:xfrm>
          <a:prstGeom prst="round1Rect">
            <a:avLst>
              <a:gd fmla="val 9488" name="adj"/>
            </a:avLst>
          </a:prstGeom>
          <a:solidFill>
            <a:schemeClr val="dk2">
              <a:alpha val="8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70" name="Google Shape;470;p101"/>
          <p:cNvSpPr txBox="1"/>
          <p:nvPr>
            <p:ph type="ctrTitle"/>
          </p:nvPr>
        </p:nvSpPr>
        <p:spPr>
          <a:xfrm>
            <a:off x="461020" y="4658833"/>
            <a:ext cx="5191992"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p101"/>
          <p:cNvSpPr txBox="1"/>
          <p:nvPr>
            <p:ph idx="1" type="subTitle"/>
          </p:nvPr>
        </p:nvSpPr>
        <p:spPr>
          <a:xfrm>
            <a:off x="461020" y="5607311"/>
            <a:ext cx="5191992"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cxnSp>
        <p:nvCxnSpPr>
          <p:cNvPr id="472" name="Google Shape;472;p101"/>
          <p:cNvCxnSpPr/>
          <p:nvPr/>
        </p:nvCxnSpPr>
        <p:spPr>
          <a:xfrm>
            <a:off x="564367" y="5319453"/>
            <a:ext cx="873106" cy="0"/>
          </a:xfrm>
          <a:prstGeom prst="straightConnector1">
            <a:avLst/>
          </a:prstGeom>
          <a:noFill/>
          <a:ln cap="flat" cmpd="sng" w="19050">
            <a:solidFill>
              <a:schemeClr val="lt1"/>
            </a:solidFill>
            <a:prstDash val="solid"/>
            <a:round/>
            <a:headEnd len="sm" w="sm" type="none"/>
            <a:tailEnd len="sm" w="sm" type="none"/>
          </a:ln>
        </p:spPr>
      </p:cxnSp>
      <p:pic>
        <p:nvPicPr>
          <p:cNvPr descr="hum_r_1cp_rev-01.png" id="473" name="Google Shape;473;p101"/>
          <p:cNvPicPr preferRelativeResize="0"/>
          <p:nvPr/>
        </p:nvPicPr>
        <p:blipFill rotWithShape="1">
          <a:blip r:embed="rId3">
            <a:alphaModFix/>
          </a:blip>
          <a:srcRect b="0" l="0" r="0" t="0"/>
          <a:stretch/>
        </p:blipFill>
        <p:spPr>
          <a:xfrm>
            <a:off x="7370775" y="6081384"/>
            <a:ext cx="1556675" cy="57564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74" name="Shape 474"/>
        <p:cNvGrpSpPr/>
        <p:nvPr/>
      </p:nvGrpSpPr>
      <p:grpSpPr>
        <a:xfrm>
          <a:off x="0" y="0"/>
          <a:ext cx="0" cy="0"/>
          <a:chOff x="0" y="0"/>
          <a:chExt cx="0" cy="0"/>
        </a:xfrm>
      </p:grpSpPr>
      <p:pic>
        <p:nvPicPr>
          <p:cNvPr descr="Go365_2016Shoot_0006.jpg" id="475" name="Google Shape;475;p102"/>
          <p:cNvPicPr preferRelativeResize="0"/>
          <p:nvPr/>
        </p:nvPicPr>
        <p:blipFill rotWithShape="1">
          <a:blip r:embed="rId2">
            <a:alphaModFix/>
          </a:blip>
          <a:srcRect b="0" l="0" r="0" t="0"/>
          <a:stretch/>
        </p:blipFill>
        <p:spPr>
          <a:xfrm>
            <a:off x="-1" y="-1"/>
            <a:ext cx="9144002" cy="7436678"/>
          </a:xfrm>
          <a:prstGeom prst="rect">
            <a:avLst/>
          </a:prstGeom>
          <a:noFill/>
          <a:ln>
            <a:noFill/>
          </a:ln>
        </p:spPr>
      </p:pic>
      <p:sp>
        <p:nvSpPr>
          <p:cNvPr id="476" name="Google Shape;476;p102"/>
          <p:cNvSpPr/>
          <p:nvPr/>
        </p:nvSpPr>
        <p:spPr>
          <a:xfrm>
            <a:off x="7" y="3776071"/>
            <a:ext cx="5372093" cy="2625503"/>
          </a:xfrm>
          <a:prstGeom prst="round1Rect">
            <a:avLst>
              <a:gd fmla="val 9488" name="adj"/>
            </a:avLst>
          </a:prstGeom>
          <a:solidFill>
            <a:schemeClr val="dk2">
              <a:alpha val="8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77" name="Google Shape;477;p102"/>
          <p:cNvSpPr txBox="1"/>
          <p:nvPr>
            <p:ph type="ctrTitle"/>
          </p:nvPr>
        </p:nvSpPr>
        <p:spPr>
          <a:xfrm>
            <a:off x="461020" y="4050007"/>
            <a:ext cx="4720580"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p102"/>
          <p:cNvSpPr txBox="1"/>
          <p:nvPr>
            <p:ph idx="1" type="subTitle"/>
          </p:nvPr>
        </p:nvSpPr>
        <p:spPr>
          <a:xfrm>
            <a:off x="461020" y="4998485"/>
            <a:ext cx="4720580"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cxnSp>
        <p:nvCxnSpPr>
          <p:cNvPr id="479" name="Google Shape;479;p102"/>
          <p:cNvCxnSpPr/>
          <p:nvPr/>
        </p:nvCxnSpPr>
        <p:spPr>
          <a:xfrm>
            <a:off x="564367" y="4710627"/>
            <a:ext cx="873106"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85" name="Shape 485"/>
        <p:cNvGrpSpPr/>
        <p:nvPr/>
      </p:nvGrpSpPr>
      <p:grpSpPr>
        <a:xfrm>
          <a:off x="0" y="0"/>
          <a:ext cx="0" cy="0"/>
          <a:chOff x="0" y="0"/>
          <a:chExt cx="0" cy="0"/>
        </a:xfrm>
      </p:grpSpPr>
      <p:sp>
        <p:nvSpPr>
          <p:cNvPr id="486" name="Google Shape;486;p104"/>
          <p:cNvSpPr txBox="1"/>
          <p:nvPr>
            <p:ph type="ctrTitle"/>
          </p:nvPr>
        </p:nvSpPr>
        <p:spPr>
          <a:xfrm>
            <a:off x="685800" y="4044458"/>
            <a:ext cx="7772400"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p104"/>
          <p:cNvSpPr txBox="1"/>
          <p:nvPr>
            <p:ph idx="1" type="subTitle"/>
          </p:nvPr>
        </p:nvSpPr>
        <p:spPr>
          <a:xfrm>
            <a:off x="685800" y="4918223"/>
            <a:ext cx="7772400"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sp>
        <p:nvSpPr>
          <p:cNvPr id="488" name="Google Shape;488;p104"/>
          <p:cNvSpPr/>
          <p:nvPr/>
        </p:nvSpPr>
        <p:spPr>
          <a:xfrm>
            <a:off x="311670" y="329233"/>
            <a:ext cx="8508207" cy="6137807"/>
          </a:xfrm>
          <a:prstGeom prst="round1Rect">
            <a:avLst>
              <a:gd fmla="val 9488"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489" name="Google Shape;489;p104"/>
          <p:cNvCxnSpPr/>
          <p:nvPr/>
        </p:nvCxnSpPr>
        <p:spPr>
          <a:xfrm>
            <a:off x="789147" y="4799129"/>
            <a:ext cx="873106" cy="0"/>
          </a:xfrm>
          <a:prstGeom prst="straightConnector1">
            <a:avLst/>
          </a:prstGeom>
          <a:noFill/>
          <a:ln cap="flat" cmpd="sng" w="19050">
            <a:solidFill>
              <a:schemeClr val="lt1"/>
            </a:solidFill>
            <a:prstDash val="solid"/>
            <a:round/>
            <a:headEnd len="sm" w="sm" type="none"/>
            <a:tailEnd len="sm" w="sm" type="none"/>
          </a:ln>
        </p:spPr>
      </p:cxnSp>
      <p:pic>
        <p:nvPicPr>
          <p:cNvPr descr="hum_r_1cp_rev-01.png" id="490" name="Google Shape;490;p104"/>
          <p:cNvPicPr preferRelativeResize="0"/>
          <p:nvPr/>
        </p:nvPicPr>
        <p:blipFill rotWithShape="1">
          <a:blip r:embed="rId2">
            <a:alphaModFix/>
          </a:blip>
          <a:srcRect b="0" l="0" r="0" t="0"/>
          <a:stretch/>
        </p:blipFill>
        <p:spPr>
          <a:xfrm>
            <a:off x="7129475" y="5775985"/>
            <a:ext cx="1556675" cy="57564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91" name="Shape 491"/>
        <p:cNvGrpSpPr/>
        <p:nvPr/>
      </p:nvGrpSpPr>
      <p:grpSpPr>
        <a:xfrm>
          <a:off x="0" y="0"/>
          <a:ext cx="0" cy="0"/>
          <a:chOff x="0" y="0"/>
          <a:chExt cx="0" cy="0"/>
        </a:xfrm>
      </p:grpSpPr>
      <p:sp>
        <p:nvSpPr>
          <p:cNvPr id="492" name="Google Shape;492;p105"/>
          <p:cNvSpPr txBox="1"/>
          <p:nvPr>
            <p:ph type="ctrTitle"/>
          </p:nvPr>
        </p:nvSpPr>
        <p:spPr>
          <a:xfrm>
            <a:off x="461023" y="4401340"/>
            <a:ext cx="5135799"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3" name="Google Shape;493;p105"/>
          <p:cNvSpPr txBox="1"/>
          <p:nvPr>
            <p:ph idx="1" type="subTitle"/>
          </p:nvPr>
        </p:nvSpPr>
        <p:spPr>
          <a:xfrm>
            <a:off x="461023" y="5275105"/>
            <a:ext cx="5135799"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cxnSp>
        <p:nvCxnSpPr>
          <p:cNvPr id="494" name="Google Shape;494;p105"/>
          <p:cNvCxnSpPr/>
          <p:nvPr/>
        </p:nvCxnSpPr>
        <p:spPr>
          <a:xfrm>
            <a:off x="564367" y="5156011"/>
            <a:ext cx="873106" cy="0"/>
          </a:xfrm>
          <a:prstGeom prst="straightConnector1">
            <a:avLst/>
          </a:prstGeom>
          <a:noFill/>
          <a:ln cap="flat" cmpd="sng" w="19050">
            <a:solidFill>
              <a:schemeClr val="lt1"/>
            </a:solidFill>
            <a:prstDash val="solid"/>
            <a:round/>
            <a:headEnd len="sm" w="sm" type="none"/>
            <a:tailEnd len="sm" w="sm" type="none"/>
          </a:ln>
        </p:spPr>
      </p:cxnSp>
      <p:sp>
        <p:nvSpPr>
          <p:cNvPr id="495" name="Google Shape;495;p105"/>
          <p:cNvSpPr/>
          <p:nvPr/>
        </p:nvSpPr>
        <p:spPr>
          <a:xfrm>
            <a:off x="-194037" y="3950773"/>
            <a:ext cx="5997511" cy="3151212"/>
          </a:xfrm>
          <a:prstGeom prst="round1Rect">
            <a:avLst>
              <a:gd fmla="val 9488"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um_r_1cp_rev-01.png" id="496" name="Google Shape;496;p105"/>
          <p:cNvPicPr preferRelativeResize="0"/>
          <p:nvPr/>
        </p:nvPicPr>
        <p:blipFill rotWithShape="1">
          <a:blip r:embed="rId2">
            <a:alphaModFix/>
          </a:blip>
          <a:srcRect b="0" l="0" r="0" t="0"/>
          <a:stretch/>
        </p:blipFill>
        <p:spPr>
          <a:xfrm>
            <a:off x="7370775" y="6107468"/>
            <a:ext cx="1556675" cy="57564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97" name="Shape 497"/>
        <p:cNvGrpSpPr/>
        <p:nvPr/>
      </p:nvGrpSpPr>
      <p:grpSpPr>
        <a:xfrm>
          <a:off x="0" y="0"/>
          <a:ext cx="0" cy="0"/>
          <a:chOff x="0" y="0"/>
          <a:chExt cx="0" cy="0"/>
        </a:xfrm>
      </p:grpSpPr>
      <p:sp>
        <p:nvSpPr>
          <p:cNvPr id="498" name="Google Shape;498;p106"/>
          <p:cNvSpPr txBox="1"/>
          <p:nvPr>
            <p:ph type="ctrTitle"/>
          </p:nvPr>
        </p:nvSpPr>
        <p:spPr>
          <a:xfrm>
            <a:off x="461022" y="3906780"/>
            <a:ext cx="5214469" cy="7546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p106"/>
          <p:cNvSpPr txBox="1"/>
          <p:nvPr>
            <p:ph idx="1" type="subTitle"/>
          </p:nvPr>
        </p:nvSpPr>
        <p:spPr>
          <a:xfrm>
            <a:off x="461022" y="4780545"/>
            <a:ext cx="5214469" cy="79426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Clr>
                <a:srgbClr val="FFFFFF"/>
              </a:buClr>
              <a:buSzPts val="1200"/>
              <a:buNone/>
              <a:defRPr sz="1200">
                <a:solidFill>
                  <a:srgbClr val="FFFFFF"/>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cxnSp>
        <p:nvCxnSpPr>
          <p:cNvPr id="500" name="Google Shape;500;p106"/>
          <p:cNvCxnSpPr/>
          <p:nvPr/>
        </p:nvCxnSpPr>
        <p:spPr>
          <a:xfrm>
            <a:off x="564367" y="4661451"/>
            <a:ext cx="873106" cy="0"/>
          </a:xfrm>
          <a:prstGeom prst="straightConnector1">
            <a:avLst/>
          </a:prstGeom>
          <a:noFill/>
          <a:ln cap="flat" cmpd="sng" w="19050">
            <a:solidFill>
              <a:schemeClr val="lt1"/>
            </a:solidFill>
            <a:prstDash val="solid"/>
            <a:round/>
            <a:headEnd len="sm" w="sm" type="none"/>
            <a:tailEnd len="sm" w="sm" type="none"/>
          </a:ln>
        </p:spPr>
      </p:cxnSp>
      <p:sp>
        <p:nvSpPr>
          <p:cNvPr id="501" name="Google Shape;501;p106"/>
          <p:cNvSpPr/>
          <p:nvPr/>
        </p:nvSpPr>
        <p:spPr>
          <a:xfrm>
            <a:off x="-194037" y="3357520"/>
            <a:ext cx="5997511" cy="2521579"/>
          </a:xfrm>
          <a:prstGeom prst="round1Rect">
            <a:avLst>
              <a:gd fmla="val 9488" name="adj"/>
            </a:avLst>
          </a:pr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um_r_1cp_rev-01.png" id="502" name="Google Shape;502;p106"/>
          <p:cNvPicPr preferRelativeResize="0"/>
          <p:nvPr/>
        </p:nvPicPr>
        <p:blipFill rotWithShape="1">
          <a:blip r:embed="rId2">
            <a:alphaModFix/>
          </a:blip>
          <a:srcRect b="0" l="0" r="0" t="0"/>
          <a:stretch/>
        </p:blipFill>
        <p:spPr>
          <a:xfrm>
            <a:off x="7370775" y="6107468"/>
            <a:ext cx="1556675" cy="5756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40" name="Shape 40"/>
        <p:cNvGrpSpPr/>
        <p:nvPr/>
      </p:nvGrpSpPr>
      <p:grpSpPr>
        <a:xfrm>
          <a:off x="0" y="0"/>
          <a:ext cx="0" cy="0"/>
          <a:chOff x="0" y="0"/>
          <a:chExt cx="0" cy="0"/>
        </a:xfrm>
      </p:grpSpPr>
      <p:sp>
        <p:nvSpPr>
          <p:cNvPr id="41" name="Google Shape;41;p59"/>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fld id="{00000000-1234-1234-1234-123412341234}" type="slidenum">
              <a:rPr lang="en-US">
                <a:solidFill>
                  <a:srgbClr val="96999D"/>
                </a:solidFill>
              </a:rPr>
              <a:t>‹#›</a:t>
            </a:fld>
            <a:endParaRPr>
              <a:solidFill>
                <a:srgbClr val="96999D"/>
              </a:solidFill>
            </a:endParaRPr>
          </a:p>
        </p:txBody>
      </p:sp>
      <p:sp>
        <p:nvSpPr>
          <p:cNvPr id="42" name="Google Shape;42;p59"/>
          <p:cNvSpPr txBox="1"/>
          <p:nvPr>
            <p:ph type="ctrTitle"/>
          </p:nvPr>
        </p:nvSpPr>
        <p:spPr>
          <a:xfrm>
            <a:off x="277419" y="459116"/>
            <a:ext cx="8650681" cy="67543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4"/>
              </a:buClr>
              <a:buSzPts val="20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3" name="Google Shape;43;p59"/>
          <p:cNvCxnSpPr/>
          <p:nvPr/>
        </p:nvCxnSpPr>
        <p:spPr>
          <a:xfrm>
            <a:off x="363746" y="1134553"/>
            <a:ext cx="641347"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4" name="Shape 44"/>
        <p:cNvGrpSpPr/>
        <p:nvPr/>
      </p:nvGrpSpPr>
      <p:grpSpPr>
        <a:xfrm>
          <a:off x="0" y="0"/>
          <a:ext cx="0" cy="0"/>
          <a:chOff x="0" y="0"/>
          <a:chExt cx="0" cy="0"/>
        </a:xfrm>
      </p:grpSpPr>
      <p:sp>
        <p:nvSpPr>
          <p:cNvPr id="45" name="Google Shape;45;p60"/>
          <p:cNvSpPr txBox="1"/>
          <p:nvPr>
            <p:ph type="title"/>
          </p:nvPr>
        </p:nvSpPr>
        <p:spPr>
          <a:xfrm>
            <a:off x="457200" y="274640"/>
            <a:ext cx="8229600" cy="93923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6" name="Google Shape;46;p60"/>
          <p:cNvCxnSpPr/>
          <p:nvPr/>
        </p:nvCxnSpPr>
        <p:spPr>
          <a:xfrm>
            <a:off x="4138608" y="1213872"/>
            <a:ext cx="873106" cy="0"/>
          </a:xfrm>
          <a:prstGeom prst="straightConnector1">
            <a:avLst/>
          </a:prstGeom>
          <a:noFill/>
          <a:ln cap="flat" cmpd="sng" w="19050">
            <a:solidFill>
              <a:schemeClr val="accent1"/>
            </a:solidFill>
            <a:prstDash val="solid"/>
            <a:round/>
            <a:headEnd len="sm" w="sm" type="none"/>
            <a:tailEnd len="sm" w="sm" type="none"/>
          </a:ln>
        </p:spPr>
      </p:cxnSp>
      <p:sp>
        <p:nvSpPr>
          <p:cNvPr id="47" name="Google Shape;47;p60"/>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fld id="{00000000-1234-1234-1234-123412341234}" type="slidenum">
              <a:rPr lang="en-US">
                <a:solidFill>
                  <a:srgbClr val="96999D"/>
                </a:solidFill>
              </a:rPr>
              <a:t>‹#›</a:t>
            </a:fld>
            <a:endParaRPr>
              <a:solidFill>
                <a:srgbClr val="96999D"/>
              </a:solidFill>
            </a:endParaRPr>
          </a:p>
        </p:txBody>
      </p:sp>
      <p:sp>
        <p:nvSpPr>
          <p:cNvPr id="48" name="Google Shape;48;p60"/>
          <p:cNvSpPr txBox="1"/>
          <p:nvPr>
            <p:ph idx="1" type="subTitle"/>
          </p:nvPr>
        </p:nvSpPr>
        <p:spPr>
          <a:xfrm>
            <a:off x="5158515" y="3341895"/>
            <a:ext cx="3528285" cy="2607575"/>
          </a:xfrm>
          <a:prstGeom prst="rect">
            <a:avLst/>
          </a:prstGeom>
          <a:noFill/>
          <a:ln>
            <a:noFill/>
          </a:ln>
        </p:spPr>
        <p:txBody>
          <a:bodyPr anchorCtr="0" anchor="t" bIns="45700" lIns="91425" spcFirstLastPara="1" rIns="91425" wrap="square" tIns="45700">
            <a:normAutofit/>
          </a:bodyPr>
          <a:lstStyle>
            <a:lvl1pPr lvl="0" algn="l">
              <a:lnSpc>
                <a:spcPct val="120000"/>
              </a:lnSpc>
              <a:spcBef>
                <a:spcPts val="240"/>
              </a:spcBef>
              <a:spcAft>
                <a:spcPts val="0"/>
              </a:spcAft>
              <a:buClr>
                <a:srgbClr val="95958B"/>
              </a:buClr>
              <a:buSzPts val="1200"/>
              <a:buNone/>
              <a:defRPr sz="1200">
                <a:solidFill>
                  <a:srgbClr val="95958B"/>
                </a:solidFill>
              </a:defRPr>
            </a:lvl1pPr>
            <a:lvl2pPr lvl="1" algn="ctr">
              <a:lnSpc>
                <a:spcPct val="100000"/>
              </a:lnSpc>
              <a:spcBef>
                <a:spcPts val="400"/>
              </a:spcBef>
              <a:spcAft>
                <a:spcPts val="0"/>
              </a:spcAft>
              <a:buClr>
                <a:srgbClr val="95958B"/>
              </a:buClr>
              <a:buSzPts val="2000"/>
              <a:buNone/>
              <a:defRPr>
                <a:solidFill>
                  <a:srgbClr val="95958B"/>
                </a:solidFill>
              </a:defRPr>
            </a:lvl2pPr>
            <a:lvl3pPr lvl="2" algn="ctr">
              <a:lnSpc>
                <a:spcPct val="100000"/>
              </a:lnSpc>
              <a:spcBef>
                <a:spcPts val="400"/>
              </a:spcBef>
              <a:spcAft>
                <a:spcPts val="0"/>
              </a:spcAft>
              <a:buClr>
                <a:srgbClr val="95958B"/>
              </a:buClr>
              <a:buSzPts val="2000"/>
              <a:buNone/>
              <a:defRPr>
                <a:solidFill>
                  <a:srgbClr val="95958B"/>
                </a:solidFill>
              </a:defRPr>
            </a:lvl3pPr>
            <a:lvl4pPr lvl="3" algn="ctr">
              <a:lnSpc>
                <a:spcPct val="100000"/>
              </a:lnSpc>
              <a:spcBef>
                <a:spcPts val="400"/>
              </a:spcBef>
              <a:spcAft>
                <a:spcPts val="0"/>
              </a:spcAft>
              <a:buClr>
                <a:srgbClr val="95958B"/>
              </a:buClr>
              <a:buSzPts val="2000"/>
              <a:buNone/>
              <a:defRPr>
                <a:solidFill>
                  <a:srgbClr val="95958B"/>
                </a:solidFill>
              </a:defRPr>
            </a:lvl4pPr>
            <a:lvl5pPr lvl="4" algn="ctr">
              <a:lnSpc>
                <a:spcPct val="100000"/>
              </a:lnSpc>
              <a:spcBef>
                <a:spcPts val="400"/>
              </a:spcBef>
              <a:spcAft>
                <a:spcPts val="0"/>
              </a:spcAft>
              <a:buClr>
                <a:srgbClr val="95958B"/>
              </a:buClr>
              <a:buSzPts val="2000"/>
              <a:buNone/>
              <a:defRPr>
                <a:solidFill>
                  <a:srgbClr val="95958B"/>
                </a:solidFill>
              </a:defRPr>
            </a:lvl5pPr>
            <a:lvl6pPr lvl="5" algn="ctr">
              <a:lnSpc>
                <a:spcPct val="100000"/>
              </a:lnSpc>
              <a:spcBef>
                <a:spcPts val="400"/>
              </a:spcBef>
              <a:spcAft>
                <a:spcPts val="0"/>
              </a:spcAft>
              <a:buClr>
                <a:srgbClr val="95958B"/>
              </a:buClr>
              <a:buSzPts val="2000"/>
              <a:buNone/>
              <a:defRPr>
                <a:solidFill>
                  <a:srgbClr val="95958B"/>
                </a:solidFill>
              </a:defRPr>
            </a:lvl6pPr>
            <a:lvl7pPr lvl="6" algn="ctr">
              <a:lnSpc>
                <a:spcPct val="100000"/>
              </a:lnSpc>
              <a:spcBef>
                <a:spcPts val="400"/>
              </a:spcBef>
              <a:spcAft>
                <a:spcPts val="0"/>
              </a:spcAft>
              <a:buClr>
                <a:srgbClr val="95958B"/>
              </a:buClr>
              <a:buSzPts val="2000"/>
              <a:buNone/>
              <a:defRPr>
                <a:solidFill>
                  <a:srgbClr val="95958B"/>
                </a:solidFill>
              </a:defRPr>
            </a:lvl7pPr>
            <a:lvl8pPr lvl="7" algn="ctr">
              <a:lnSpc>
                <a:spcPct val="100000"/>
              </a:lnSpc>
              <a:spcBef>
                <a:spcPts val="400"/>
              </a:spcBef>
              <a:spcAft>
                <a:spcPts val="0"/>
              </a:spcAft>
              <a:buClr>
                <a:srgbClr val="95958B"/>
              </a:buClr>
              <a:buSzPts val="2000"/>
              <a:buNone/>
              <a:defRPr>
                <a:solidFill>
                  <a:srgbClr val="95958B"/>
                </a:solidFill>
              </a:defRPr>
            </a:lvl8pPr>
            <a:lvl9pPr lvl="8" algn="ctr">
              <a:lnSpc>
                <a:spcPct val="100000"/>
              </a:lnSpc>
              <a:spcBef>
                <a:spcPts val="400"/>
              </a:spcBef>
              <a:spcAft>
                <a:spcPts val="0"/>
              </a:spcAft>
              <a:buClr>
                <a:srgbClr val="95958B"/>
              </a:buClr>
              <a:buSzPts val="2000"/>
              <a:buNone/>
              <a:defRPr>
                <a:solidFill>
                  <a:srgbClr val="95958B"/>
                </a:solidFill>
              </a:defRPr>
            </a:lvl9pPr>
          </a:lstStyle>
          <a:p/>
        </p:txBody>
      </p:sp>
      <p:sp>
        <p:nvSpPr>
          <p:cNvPr id="49" name="Google Shape;49;p60"/>
          <p:cNvSpPr txBox="1"/>
          <p:nvPr>
            <p:ph idx="2" type="body"/>
          </p:nvPr>
        </p:nvSpPr>
        <p:spPr>
          <a:xfrm>
            <a:off x="5158584" y="2667523"/>
            <a:ext cx="3528793" cy="67437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00"/>
              </a:spcBef>
              <a:spcAft>
                <a:spcPts val="0"/>
              </a:spcAft>
              <a:buClr>
                <a:srgbClr val="76BD45"/>
              </a:buClr>
              <a:buSzPts val="2000"/>
              <a:buNone/>
              <a:defRPr b="0" sz="2000">
                <a:solidFill>
                  <a:srgbClr val="76BD45"/>
                </a:solidFill>
              </a:defRPr>
            </a:lvl1pPr>
            <a:lvl2pPr indent="-342900" lvl="1" marL="914400" algn="l">
              <a:lnSpc>
                <a:spcPct val="100000"/>
              </a:lnSpc>
              <a:spcBef>
                <a:spcPts val="360"/>
              </a:spcBef>
              <a:spcAft>
                <a:spcPts val="0"/>
              </a:spcAft>
              <a:buClr>
                <a:srgbClr val="96999D"/>
              </a:buClr>
              <a:buSzPts val="1800"/>
              <a:buChar char="–"/>
              <a:defRPr/>
            </a:lvl2pPr>
            <a:lvl3pPr indent="-342900" lvl="2" marL="1371600" algn="l">
              <a:lnSpc>
                <a:spcPct val="100000"/>
              </a:lnSpc>
              <a:spcBef>
                <a:spcPts val="360"/>
              </a:spcBef>
              <a:spcAft>
                <a:spcPts val="0"/>
              </a:spcAft>
              <a:buClr>
                <a:srgbClr val="96999D"/>
              </a:buClr>
              <a:buSzPts val="1800"/>
              <a:buChar char="•"/>
              <a:defRPr/>
            </a:lvl3pPr>
            <a:lvl4pPr indent="-342900" lvl="3" marL="1828800" algn="l">
              <a:lnSpc>
                <a:spcPct val="100000"/>
              </a:lnSpc>
              <a:spcBef>
                <a:spcPts val="360"/>
              </a:spcBef>
              <a:spcAft>
                <a:spcPts val="0"/>
              </a:spcAft>
              <a:buClr>
                <a:srgbClr val="96999D"/>
              </a:buClr>
              <a:buSzPts val="1800"/>
              <a:buChar char="–"/>
              <a:defRPr/>
            </a:lvl4pPr>
            <a:lvl5pPr indent="-342900" lvl="4" marL="2286000" algn="l">
              <a:lnSpc>
                <a:spcPct val="100000"/>
              </a:lnSpc>
              <a:spcBef>
                <a:spcPts val="360"/>
              </a:spcBef>
              <a:spcAft>
                <a:spcPts val="0"/>
              </a:spcAft>
              <a:buClr>
                <a:srgbClr val="96999D"/>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0" name="Shape 5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1" name="Shape 51"/>
        <p:cNvGrpSpPr/>
        <p:nvPr/>
      </p:nvGrpSpPr>
      <p:grpSpPr>
        <a:xfrm>
          <a:off x="0" y="0"/>
          <a:ext cx="0" cy="0"/>
          <a:chOff x="0" y="0"/>
          <a:chExt cx="0" cy="0"/>
        </a:xfrm>
      </p:grpSpPr>
      <p:pic>
        <p:nvPicPr>
          <p:cNvPr descr="\\psf\Host\Volumes\johbee\Documents\01_Freelance_Design\INTERBRAND\Humana\exports\template_fix_and_tutorial\slide_LifeBox_300-green.png" id="52" name="Google Shape;52;p62"/>
          <p:cNvPicPr preferRelativeResize="0"/>
          <p:nvPr/>
        </p:nvPicPr>
        <p:blipFill rotWithShape="1">
          <a:blip r:embed="rId2">
            <a:alphaModFix/>
          </a:blip>
          <a:srcRect b="0" l="0" r="0" t="25406"/>
          <a:stretch/>
        </p:blipFill>
        <p:spPr>
          <a:xfrm>
            <a:off x="0" y="297033"/>
            <a:ext cx="8695962" cy="1214121"/>
          </a:xfrm>
          <a:prstGeom prst="rect">
            <a:avLst/>
          </a:prstGeom>
          <a:noFill/>
          <a:ln>
            <a:noFill/>
          </a:ln>
        </p:spPr>
      </p:pic>
      <p:sp>
        <p:nvSpPr>
          <p:cNvPr id="53" name="Google Shape;53;p62"/>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4" name="Google Shape;54;p62"/>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2"/>
          <p:cNvSpPr txBox="1"/>
          <p:nvPr>
            <p:ph type="title"/>
          </p:nvPr>
        </p:nvSpPr>
        <p:spPr>
          <a:xfrm>
            <a:off x="812800" y="338668"/>
            <a:ext cx="7873999" cy="100311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2000"/>
              <a:buFont typeface="Calibri"/>
              <a:buNone/>
              <a:defRPr b="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6" name="Google Shape;56;p62"/>
          <p:cNvCxnSpPr/>
          <p:nvPr/>
        </p:nvCxnSpPr>
        <p:spPr>
          <a:xfrm>
            <a:off x="454025" y="6148388"/>
            <a:ext cx="8232775" cy="0"/>
          </a:xfrm>
          <a:prstGeom prst="straightConnector1">
            <a:avLst/>
          </a:prstGeom>
          <a:noFill/>
          <a:ln cap="flat" cmpd="sng" w="12700">
            <a:solidFill>
              <a:schemeClr val="accent2"/>
            </a:solidFill>
            <a:prstDash val="solid"/>
            <a:round/>
            <a:headEnd len="sm" w="sm" type="none"/>
            <a:tailEnd len="sm" w="sm" type="none"/>
          </a:ln>
        </p:spPr>
      </p:cxnSp>
      <p:pic>
        <p:nvPicPr>
          <p:cNvPr descr="hum_rgb_pos.emf" id="57" name="Google Shape;57;p62"/>
          <p:cNvPicPr preferRelativeResize="0"/>
          <p:nvPr/>
        </p:nvPicPr>
        <p:blipFill rotWithShape="1">
          <a:blip r:embed="rId3">
            <a:alphaModFix/>
          </a:blip>
          <a:srcRect b="0" l="0" r="0" t="0"/>
          <a:stretch/>
        </p:blipFill>
        <p:spPr>
          <a:xfrm>
            <a:off x="387310" y="6245225"/>
            <a:ext cx="1061426" cy="336550"/>
          </a:xfrm>
          <a:prstGeom prst="rect">
            <a:avLst/>
          </a:prstGeom>
          <a:noFill/>
          <a:ln>
            <a:noFill/>
          </a:ln>
        </p:spPr>
      </p:pic>
      <p:sp>
        <p:nvSpPr>
          <p:cNvPr id="58" name="Google Shape;58;p62"/>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9.xml"/><Relationship Id="rId22" Type="http://schemas.openxmlformats.org/officeDocument/2006/relationships/slideLayout" Target="../slideLayouts/slideLayout31.xml"/><Relationship Id="rId21" Type="http://schemas.openxmlformats.org/officeDocument/2006/relationships/slideLayout" Target="../slideLayouts/slideLayout30.xml"/><Relationship Id="rId24" Type="http://schemas.openxmlformats.org/officeDocument/2006/relationships/slideLayout" Target="../slideLayouts/slideLayout33.xml"/><Relationship Id="rId23" Type="http://schemas.openxmlformats.org/officeDocument/2006/relationships/slideLayout" Target="../slideLayouts/slideLayout3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26" Type="http://schemas.openxmlformats.org/officeDocument/2006/relationships/slideLayout" Target="../slideLayouts/slideLayout35.xml"/><Relationship Id="rId25" Type="http://schemas.openxmlformats.org/officeDocument/2006/relationships/slideLayout" Target="../slideLayouts/slideLayout34.xml"/><Relationship Id="rId28" Type="http://schemas.openxmlformats.org/officeDocument/2006/relationships/slideLayout" Target="../slideLayouts/slideLayout37.xml"/><Relationship Id="rId27" Type="http://schemas.openxmlformats.org/officeDocument/2006/relationships/slideLayout" Target="../slideLayouts/slideLayout36.xml"/><Relationship Id="rId5" Type="http://schemas.openxmlformats.org/officeDocument/2006/relationships/slideLayout" Target="../slideLayouts/slideLayout14.xml"/><Relationship Id="rId6" Type="http://schemas.openxmlformats.org/officeDocument/2006/relationships/slideLayout" Target="../slideLayouts/slideLayout15.xml"/><Relationship Id="rId29" Type="http://schemas.openxmlformats.org/officeDocument/2006/relationships/slideLayout" Target="../slideLayouts/slideLayout38.xml"/><Relationship Id="rId7" Type="http://schemas.openxmlformats.org/officeDocument/2006/relationships/slideLayout" Target="../slideLayouts/slideLayout16.xml"/><Relationship Id="rId8" Type="http://schemas.openxmlformats.org/officeDocument/2006/relationships/slideLayout" Target="../slideLayouts/slideLayout17.xml"/><Relationship Id="rId31" Type="http://schemas.openxmlformats.org/officeDocument/2006/relationships/theme" Target="../theme/theme1.xml"/><Relationship Id="rId30" Type="http://schemas.openxmlformats.org/officeDocument/2006/relationships/slideLayout" Target="../slideLayouts/slideLayout39.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5" Type="http://schemas.openxmlformats.org/officeDocument/2006/relationships/slideLayout" Target="../slideLayouts/slideLayout24.xml"/><Relationship Id="rId14" Type="http://schemas.openxmlformats.org/officeDocument/2006/relationships/slideLayout" Target="../slideLayouts/slideLayout23.xml"/><Relationship Id="rId17" Type="http://schemas.openxmlformats.org/officeDocument/2006/relationships/slideLayout" Target="../slideLayouts/slideLayout26.xml"/><Relationship Id="rId16" Type="http://schemas.openxmlformats.org/officeDocument/2006/relationships/slideLayout" Target="../slideLayouts/slideLayout25.xml"/><Relationship Id="rId19" Type="http://schemas.openxmlformats.org/officeDocument/2006/relationships/slideLayout" Target="../slideLayouts/slideLayout28.xml"/><Relationship Id="rId1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theme" Target="../theme/theme2.xml"/><Relationship Id="rId1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9"/>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accent4"/>
              </a:buClr>
              <a:buSzPts val="2000"/>
              <a:buFont typeface="Calibri"/>
              <a:buNone/>
              <a:defRPr b="0" i="0" sz="2000" u="none" cap="none" strike="noStrike">
                <a:solidFill>
                  <a:schemeClr val="accent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9"/>
          <p:cNvSpPr txBox="1"/>
          <p:nvPr>
            <p:ph idx="1" type="body"/>
          </p:nvPr>
        </p:nvSpPr>
        <p:spPr>
          <a:xfrm>
            <a:off x="457200" y="1600203"/>
            <a:ext cx="8229600" cy="4525963"/>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00000"/>
              </a:lnSpc>
              <a:spcBef>
                <a:spcPts val="400"/>
              </a:spcBef>
              <a:spcAft>
                <a:spcPts val="0"/>
              </a:spcAft>
              <a:buClr>
                <a:srgbClr val="96999D"/>
              </a:buClr>
              <a:buSzPts val="2000"/>
              <a:buFont typeface="Arial"/>
              <a:buChar char="•"/>
              <a:defRPr b="0" i="0" sz="2000" u="none" cap="none" strike="noStrike">
                <a:solidFill>
                  <a:srgbClr val="96999D"/>
                </a:solidFill>
                <a:latin typeface="Calibri"/>
                <a:ea typeface="Calibri"/>
                <a:cs typeface="Calibri"/>
                <a:sym typeface="Calibri"/>
              </a:defRPr>
            </a:lvl1pPr>
            <a:lvl2pPr indent="-355600" lvl="1" marL="914400" marR="0" rtl="0" algn="l">
              <a:lnSpc>
                <a:spcPct val="100000"/>
              </a:lnSpc>
              <a:spcBef>
                <a:spcPts val="400"/>
              </a:spcBef>
              <a:spcAft>
                <a:spcPts val="0"/>
              </a:spcAft>
              <a:buClr>
                <a:srgbClr val="96999D"/>
              </a:buClr>
              <a:buSzPts val="2000"/>
              <a:buFont typeface="Arial"/>
              <a:buChar char="–"/>
              <a:defRPr b="0" i="0" sz="2000" u="none" cap="none" strike="noStrike">
                <a:solidFill>
                  <a:srgbClr val="96999D"/>
                </a:solidFill>
                <a:latin typeface="Calibri"/>
                <a:ea typeface="Calibri"/>
                <a:cs typeface="Calibri"/>
                <a:sym typeface="Calibri"/>
              </a:defRPr>
            </a:lvl2pPr>
            <a:lvl3pPr indent="-355600" lvl="2" marL="1371600" marR="0" rtl="0" algn="l">
              <a:lnSpc>
                <a:spcPct val="100000"/>
              </a:lnSpc>
              <a:spcBef>
                <a:spcPts val="400"/>
              </a:spcBef>
              <a:spcAft>
                <a:spcPts val="0"/>
              </a:spcAft>
              <a:buClr>
                <a:srgbClr val="96999D"/>
              </a:buClr>
              <a:buSzPts val="2000"/>
              <a:buFont typeface="Arial"/>
              <a:buChar char="•"/>
              <a:defRPr b="0" i="0" sz="2000" u="none" cap="none" strike="noStrike">
                <a:solidFill>
                  <a:srgbClr val="96999D"/>
                </a:solidFill>
                <a:latin typeface="Calibri"/>
                <a:ea typeface="Calibri"/>
                <a:cs typeface="Calibri"/>
                <a:sym typeface="Calibri"/>
              </a:defRPr>
            </a:lvl3pPr>
            <a:lvl4pPr indent="-355600" lvl="3" marL="1828800" marR="0" rtl="0" algn="l">
              <a:lnSpc>
                <a:spcPct val="100000"/>
              </a:lnSpc>
              <a:spcBef>
                <a:spcPts val="400"/>
              </a:spcBef>
              <a:spcAft>
                <a:spcPts val="0"/>
              </a:spcAft>
              <a:buClr>
                <a:srgbClr val="96999D"/>
              </a:buClr>
              <a:buSzPts val="2000"/>
              <a:buFont typeface="Arial"/>
              <a:buChar char="–"/>
              <a:defRPr b="0" i="0" sz="2000" u="none" cap="none" strike="noStrike">
                <a:solidFill>
                  <a:srgbClr val="96999D"/>
                </a:solidFill>
                <a:latin typeface="Calibri"/>
                <a:ea typeface="Calibri"/>
                <a:cs typeface="Calibri"/>
                <a:sym typeface="Calibri"/>
              </a:defRPr>
            </a:lvl4pPr>
            <a:lvl5pPr indent="-355600" lvl="4" marL="2286000" marR="0" rtl="0" algn="l">
              <a:lnSpc>
                <a:spcPct val="100000"/>
              </a:lnSpc>
              <a:spcBef>
                <a:spcPts val="400"/>
              </a:spcBef>
              <a:spcAft>
                <a:spcPts val="0"/>
              </a:spcAft>
              <a:buClr>
                <a:srgbClr val="96999D"/>
              </a:buClr>
              <a:buSzPts val="2000"/>
              <a:buFont typeface="Arial"/>
              <a:buChar char="»"/>
              <a:defRPr b="0" i="0" sz="2000" u="none" cap="none" strike="noStrike">
                <a:solidFill>
                  <a:srgbClr val="96999D"/>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9"/>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95958B"/>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9"/>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95958B"/>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9"/>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chemeClr val="accent5"/>
                </a:solidFill>
              </a:rPr>
              <a:t>‹#›</a:t>
            </a:fld>
            <a:endParaRPr>
              <a:solidFill>
                <a:schemeClr val="accent5"/>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52"/>
          <p:cNvSpPr txBox="1"/>
          <p:nvPr>
            <p:ph type="title"/>
          </p:nvPr>
        </p:nvSpPr>
        <p:spPr>
          <a:xfrm>
            <a:off x="457202" y="1566816"/>
            <a:ext cx="3656125" cy="63837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FFFFFF"/>
              </a:buClr>
              <a:buSzPts val="2000"/>
              <a:buFont typeface="Calibri"/>
              <a:buNone/>
              <a:defRPr b="0" i="0" sz="20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52"/>
          <p:cNvSpPr txBox="1"/>
          <p:nvPr>
            <p:ph idx="1" type="body"/>
          </p:nvPr>
        </p:nvSpPr>
        <p:spPr>
          <a:xfrm>
            <a:off x="457202" y="2615842"/>
            <a:ext cx="3656125" cy="371462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20000"/>
              </a:lnSpc>
              <a:spcBef>
                <a:spcPts val="280"/>
              </a:spcBef>
              <a:spcAft>
                <a:spcPts val="0"/>
              </a:spcAft>
              <a:buClr>
                <a:srgbClr val="FFFFFF"/>
              </a:buClr>
              <a:buSzPts val="1400"/>
              <a:buFont typeface="Arial"/>
              <a:buNone/>
              <a:defRPr b="0" i="0" sz="1400" u="none" cap="none" strike="noStrike">
                <a:solidFill>
                  <a:srgbClr val="FFFFFF"/>
                </a:solidFill>
                <a:latin typeface="Calibri"/>
                <a:ea typeface="Calibri"/>
                <a:cs typeface="Calibri"/>
                <a:sym typeface="Calibri"/>
              </a:defRPr>
            </a:lvl1pPr>
            <a:lvl2pPr indent="-228600" lvl="1" marL="914400" marR="0" rtl="0" algn="l">
              <a:lnSpc>
                <a:spcPct val="100000"/>
              </a:lnSpc>
              <a:spcBef>
                <a:spcPts val="400"/>
              </a:spcBef>
              <a:spcAft>
                <a:spcPts val="0"/>
              </a:spcAft>
              <a:buClr>
                <a:srgbClr val="FFFFFF"/>
              </a:buClr>
              <a:buSzPts val="2000"/>
              <a:buFont typeface="Arial"/>
              <a:buNone/>
              <a:defRPr b="0" i="0" sz="2000" u="none" cap="none" strike="noStrike">
                <a:solidFill>
                  <a:srgbClr val="FFFFFF"/>
                </a:solidFill>
                <a:latin typeface="Calibri"/>
                <a:ea typeface="Calibri"/>
                <a:cs typeface="Calibri"/>
                <a:sym typeface="Calibri"/>
              </a:defRPr>
            </a:lvl2pPr>
            <a:lvl3pPr indent="-228600" lvl="2" marL="1371600" marR="0" rtl="0" algn="l">
              <a:lnSpc>
                <a:spcPct val="100000"/>
              </a:lnSpc>
              <a:spcBef>
                <a:spcPts val="400"/>
              </a:spcBef>
              <a:spcAft>
                <a:spcPts val="0"/>
              </a:spcAft>
              <a:buClr>
                <a:srgbClr val="FFFFFF"/>
              </a:buClr>
              <a:buSzPts val="2000"/>
              <a:buFont typeface="Arial"/>
              <a:buNone/>
              <a:defRPr b="0" i="0" sz="2000" u="none" cap="none" strike="noStrike">
                <a:solidFill>
                  <a:srgbClr val="FFFFFF"/>
                </a:solidFill>
                <a:latin typeface="Calibri"/>
                <a:ea typeface="Calibri"/>
                <a:cs typeface="Calibri"/>
                <a:sym typeface="Calibri"/>
              </a:defRPr>
            </a:lvl3pPr>
            <a:lvl4pPr indent="-228600" lvl="3" marL="1828800" marR="0" rtl="0" algn="l">
              <a:lnSpc>
                <a:spcPct val="100000"/>
              </a:lnSpc>
              <a:spcBef>
                <a:spcPts val="400"/>
              </a:spcBef>
              <a:spcAft>
                <a:spcPts val="0"/>
              </a:spcAft>
              <a:buClr>
                <a:srgbClr val="FFFFFF"/>
              </a:buClr>
              <a:buSzPts val="2000"/>
              <a:buFont typeface="Arial"/>
              <a:buNone/>
              <a:defRPr b="0" i="0" sz="2000" u="none" cap="none" strike="noStrike">
                <a:solidFill>
                  <a:srgbClr val="FFFFFF"/>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FFFFFF"/>
              </a:buClr>
              <a:buSzPts val="2000"/>
              <a:buFont typeface="Arial"/>
              <a:buNone/>
              <a:defRPr b="0" i="0" sz="2000" u="none" cap="none" strike="noStrike">
                <a:solidFill>
                  <a:srgbClr val="FFFFFF"/>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 name="Google Shape;62;p52"/>
          <p:cNvSpPr txBox="1"/>
          <p:nvPr>
            <p:ph idx="12" type="sldNum"/>
          </p:nvPr>
        </p:nvSpPr>
        <p:spPr>
          <a:xfrm>
            <a:off x="6442230" y="6416115"/>
            <a:ext cx="2590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r>
              <a:rPr lang="en-US"/>
              <a:t>| </a:t>
            </a:r>
            <a:r>
              <a:rPr lang="en-US">
                <a:solidFill>
                  <a:schemeClr val="dk1"/>
                </a:solidFill>
              </a:rPr>
              <a:t> </a:t>
            </a:r>
            <a:fld id="{00000000-1234-1234-1234-123412341234}" type="slidenum">
              <a:rPr lang="en-US">
                <a:solidFill>
                  <a:srgbClr val="96999D"/>
                </a:solidFill>
              </a:rPr>
              <a:t>‹#›</a:t>
            </a:fld>
            <a:endParaRPr>
              <a:solidFill>
                <a:srgbClr val="96999D"/>
              </a:solidFil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2" name="Shape 392"/>
        <p:cNvGrpSpPr/>
        <p:nvPr/>
      </p:nvGrpSpPr>
      <p:grpSpPr>
        <a:xfrm>
          <a:off x="0" y="0"/>
          <a:ext cx="0" cy="0"/>
          <a:chOff x="0" y="0"/>
          <a:chExt cx="0" cy="0"/>
        </a:xfrm>
      </p:grpSpPr>
      <p:sp>
        <p:nvSpPr>
          <p:cNvPr id="393" name="Google Shape;393;p90"/>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2000"/>
              <a:buFont typeface="Calibri"/>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4" name="Google Shape;394;p90"/>
          <p:cNvSpPr txBox="1"/>
          <p:nvPr>
            <p:ph idx="1" type="body"/>
          </p:nvPr>
        </p:nvSpPr>
        <p:spPr>
          <a:xfrm>
            <a:off x="457200" y="1600203"/>
            <a:ext cx="8229600" cy="4525963"/>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5" name="Google Shape;395;p90"/>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0" name="Shape 480"/>
        <p:cNvGrpSpPr/>
        <p:nvPr/>
      </p:nvGrpSpPr>
      <p:grpSpPr>
        <a:xfrm>
          <a:off x="0" y="0"/>
          <a:ext cx="0" cy="0"/>
          <a:chOff x="0" y="0"/>
          <a:chExt cx="0" cy="0"/>
        </a:xfrm>
      </p:grpSpPr>
      <p:sp>
        <p:nvSpPr>
          <p:cNvPr id="481" name="Google Shape;481;p103"/>
          <p:cNvSpPr/>
          <p:nvPr/>
        </p:nvSpPr>
        <p:spPr>
          <a:xfrm>
            <a:off x="0" y="0"/>
            <a:ext cx="9144000" cy="6858000"/>
          </a:xfrm>
          <a:prstGeom prst="rect">
            <a:avLst/>
          </a:prstGeom>
          <a:solidFill>
            <a:srgbClr val="76BD4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2" name="Google Shape;482;p103"/>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2000"/>
              <a:buFont typeface="Calibri"/>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3" name="Google Shape;483;p103"/>
          <p:cNvSpPr txBox="1"/>
          <p:nvPr>
            <p:ph idx="1" type="body"/>
          </p:nvPr>
        </p:nvSpPr>
        <p:spPr>
          <a:xfrm>
            <a:off x="457200" y="1600203"/>
            <a:ext cx="8229600" cy="4525963"/>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4" name="Google Shape;484;p103"/>
          <p:cNvSpPr txBox="1"/>
          <p:nvPr>
            <p:ph idx="12" type="sldNum"/>
          </p:nvPr>
        </p:nvSpPr>
        <p:spPr>
          <a:xfrm>
            <a:off x="6442230" y="6356351"/>
            <a:ext cx="2590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7.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1.jp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66.pn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4.jp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5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5.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6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5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5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6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5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51.jpg"/><Relationship Id="rId4" Type="http://schemas.openxmlformats.org/officeDocument/2006/relationships/image" Target="../media/image54.jpg"/><Relationship Id="rId9" Type="http://schemas.openxmlformats.org/officeDocument/2006/relationships/image" Target="../media/image63.png"/><Relationship Id="rId5" Type="http://schemas.openxmlformats.org/officeDocument/2006/relationships/image" Target="../media/image59.jpg"/><Relationship Id="rId6" Type="http://schemas.openxmlformats.org/officeDocument/2006/relationships/image" Target="../media/image64.jpg"/><Relationship Id="rId7" Type="http://schemas.openxmlformats.org/officeDocument/2006/relationships/image" Target="../media/image62.jpg"/><Relationship Id="rId8" Type="http://schemas.openxmlformats.org/officeDocument/2006/relationships/image" Target="../media/image6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6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7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6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gf88f123328_0_0"/>
          <p:cNvPicPr preferRelativeResize="0"/>
          <p:nvPr/>
        </p:nvPicPr>
        <p:blipFill>
          <a:blip r:embed="rId3">
            <a:alphaModFix/>
          </a:blip>
          <a:stretch>
            <a:fillRect/>
          </a:stretch>
        </p:blipFill>
        <p:spPr>
          <a:xfrm>
            <a:off x="0" y="38100"/>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9"/>
          <p:cNvSpPr txBox="1"/>
          <p:nvPr>
            <p:ph idx="1" type="body"/>
          </p:nvPr>
        </p:nvSpPr>
        <p:spPr>
          <a:xfrm>
            <a:off x="0" y="2"/>
            <a:ext cx="9144000" cy="1600198"/>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623" name="Google Shape;623;p9"/>
          <p:cNvSpPr txBox="1"/>
          <p:nvPr>
            <p:ph type="ctrTitle"/>
          </p:nvPr>
        </p:nvSpPr>
        <p:spPr>
          <a:xfrm>
            <a:off x="1278468" y="237067"/>
            <a:ext cx="7130188" cy="164253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800"/>
              <a:buFont typeface="Calibri"/>
              <a:buNone/>
            </a:pPr>
            <a:r>
              <a:rPr lang="en-US" sz="4800"/>
              <a:t>Visual/Memory Mindbugs</a:t>
            </a:r>
            <a:endParaRPr sz="4800"/>
          </a:p>
        </p:txBody>
      </p:sp>
      <p:sp>
        <p:nvSpPr>
          <p:cNvPr id="624" name="Google Shape;624;p9"/>
          <p:cNvSpPr txBox="1"/>
          <p:nvPr>
            <p:ph idx="2" type="subTitle"/>
          </p:nvPr>
        </p:nvSpPr>
        <p:spPr>
          <a:xfrm>
            <a:off x="341924" y="1744134"/>
            <a:ext cx="3709082" cy="4637940"/>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rgbClr val="FF9801"/>
              </a:buClr>
              <a:buSzPts val="3200"/>
              <a:buNone/>
            </a:pPr>
            <a:r>
              <a:rPr b="1" lang="en-US" sz="3200">
                <a:solidFill>
                  <a:srgbClr val="FF9801"/>
                </a:solidFill>
              </a:rPr>
              <a:t>Are ingrained habits of thought that lead to errors in how we perceive, remember, reason, and make decisions.</a:t>
            </a:r>
            <a:endParaRPr/>
          </a:p>
        </p:txBody>
      </p:sp>
      <p:pic>
        <p:nvPicPr>
          <p:cNvPr descr="C:\Users\AXB4626\Desktop\GBO Coaching- Columbia &amp; Jamica\ThinkstockPhotos-82636606.jpg" id="625" name="Google Shape;625;p9"/>
          <p:cNvPicPr preferRelativeResize="0"/>
          <p:nvPr/>
        </p:nvPicPr>
        <p:blipFill rotWithShape="1">
          <a:blip r:embed="rId3">
            <a:alphaModFix/>
          </a:blip>
          <a:srcRect b="0" l="0" r="0" t="0"/>
          <a:stretch/>
        </p:blipFill>
        <p:spPr>
          <a:xfrm>
            <a:off x="4263656" y="2822622"/>
            <a:ext cx="4637105" cy="3091783"/>
          </a:xfrm>
          <a:prstGeom prst="round2DiagRect">
            <a:avLst>
              <a:gd fmla="val 16667" name="adj1"/>
              <a:gd fmla="val 0" name="adj2"/>
            </a:avLst>
          </a:prstGeom>
          <a:noFill/>
          <a:ln>
            <a:noFill/>
          </a:ln>
          <a:effectLst>
            <a:outerShdw blurRad="254000" rotWithShape="0" algn="tl">
              <a:srgbClr val="000000">
                <a:alpha val="42352"/>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0"/>
          <p:cNvSpPr txBox="1"/>
          <p:nvPr>
            <p:ph idx="4294967295" type="sldNum"/>
          </p:nvPr>
        </p:nvSpPr>
        <p:spPr>
          <a:xfrm>
            <a:off x="6553200" y="6356350"/>
            <a:ext cx="2590800"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C:\Users\AXB4626\Desktop\LC-LF Project Graphics\paper icons.png" id="632" name="Google Shape;632;p10"/>
          <p:cNvPicPr preferRelativeResize="0"/>
          <p:nvPr/>
        </p:nvPicPr>
        <p:blipFill rotWithShape="1">
          <a:blip r:embed="rId3">
            <a:alphaModFix/>
          </a:blip>
          <a:srcRect b="35643" l="10871" r="66026" t="36084"/>
          <a:stretch/>
        </p:blipFill>
        <p:spPr>
          <a:xfrm>
            <a:off x="-1" y="1248948"/>
            <a:ext cx="2919281" cy="3572433"/>
          </a:xfrm>
          <a:prstGeom prst="rect">
            <a:avLst/>
          </a:prstGeom>
          <a:noFill/>
          <a:ln>
            <a:noFill/>
          </a:ln>
        </p:spPr>
      </p:pic>
      <p:pic>
        <p:nvPicPr>
          <p:cNvPr descr="C:\Users\AXB4626\Desktop\LC-LF Project Graphics\pencil paper.png" id="633" name="Google Shape;633;p10"/>
          <p:cNvPicPr preferRelativeResize="0"/>
          <p:nvPr/>
        </p:nvPicPr>
        <p:blipFill rotWithShape="1">
          <a:blip r:embed="rId4">
            <a:alphaModFix/>
          </a:blip>
          <a:srcRect b="0" l="21876" r="0" t="47783"/>
          <a:stretch/>
        </p:blipFill>
        <p:spPr>
          <a:xfrm>
            <a:off x="-1" y="910807"/>
            <a:ext cx="3818378" cy="48781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11"/>
          <p:cNvSpPr txBox="1"/>
          <p:nvPr/>
        </p:nvSpPr>
        <p:spPr>
          <a:xfrm>
            <a:off x="1651000" y="795867"/>
            <a:ext cx="6307668" cy="609397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Ant							Bee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Spider						Wing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Feelers						Bug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Web							Small</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Fly							Bite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Poison						Fright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Slimy							Wasp</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Crawl							Creepy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2"/>
          <p:cNvSpPr txBox="1"/>
          <p:nvPr/>
        </p:nvSpPr>
        <p:spPr>
          <a:xfrm>
            <a:off x="1735667" y="152401"/>
            <a:ext cx="7205133" cy="674030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Maple							Wing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Ant 								Leaves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Poison							Tree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Roots							Insect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Stem							Bite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Creepy							Spider</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Fly 								Willow</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Berry							Web</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Feelers							Bug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Slimy							Small</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Birch							Oak</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Crawl							Fright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Acorn							Branch</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Wasp							Pine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Bee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13"/>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652" name="Google Shape;652;p13"/>
          <p:cNvSpPr txBox="1"/>
          <p:nvPr>
            <p:ph type="ctrTitle"/>
          </p:nvPr>
        </p:nvSpPr>
        <p:spPr>
          <a:xfrm>
            <a:off x="3668232" y="212651"/>
            <a:ext cx="5475767" cy="206325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6000"/>
              <a:buFont typeface="Calibri"/>
              <a:buNone/>
            </a:pPr>
            <a:r>
              <a:rPr lang="en-US" sz="6000"/>
              <a:t>Survey Results</a:t>
            </a:r>
            <a:endParaRPr/>
          </a:p>
        </p:txBody>
      </p:sp>
      <p:sp>
        <p:nvSpPr>
          <p:cNvPr id="653" name="Google Shape;653;p13"/>
          <p:cNvSpPr txBox="1"/>
          <p:nvPr>
            <p:ph idx="2" type="subTitle"/>
          </p:nvPr>
        </p:nvSpPr>
        <p:spPr>
          <a:xfrm>
            <a:off x="2126511" y="2785641"/>
            <a:ext cx="6602819" cy="3686093"/>
          </a:xfrm>
          <a:prstGeom prst="rect">
            <a:avLst/>
          </a:prstGeom>
          <a:solidFill>
            <a:schemeClr val="lt1">
              <a:alpha val="60000"/>
            </a:schemeClr>
          </a:solidFill>
          <a:ln>
            <a:noFill/>
          </a:ln>
        </p:spPr>
        <p:txBody>
          <a:bodyPr anchorCtr="0" anchor="t" bIns="45700" lIns="91425" spcFirstLastPara="1" rIns="91425" wrap="square" tIns="45700">
            <a:normAutofit fontScale="62500" lnSpcReduction="20000"/>
          </a:bodyPr>
          <a:lstStyle/>
          <a:p>
            <a:pPr indent="0" lvl="0" marL="0" rtl="0" algn="l">
              <a:lnSpc>
                <a:spcPct val="120000"/>
              </a:lnSpc>
              <a:spcBef>
                <a:spcPts val="0"/>
              </a:spcBef>
              <a:spcAft>
                <a:spcPts val="0"/>
              </a:spcAft>
              <a:buClr>
                <a:schemeClr val="accent5"/>
              </a:buClr>
              <a:buSzPct val="100000"/>
              <a:buNone/>
            </a:pPr>
            <a:r>
              <a:t/>
            </a:r>
            <a:endParaRPr sz="4400">
              <a:solidFill>
                <a:srgbClr val="FF9801"/>
              </a:solidFill>
            </a:endParaRPr>
          </a:p>
          <a:p>
            <a:pPr indent="-342900" lvl="0" marL="342900" rtl="0" algn="l">
              <a:lnSpc>
                <a:spcPct val="120000"/>
              </a:lnSpc>
              <a:spcBef>
                <a:spcPts val="550"/>
              </a:spcBef>
              <a:spcAft>
                <a:spcPts val="0"/>
              </a:spcAft>
              <a:buClr>
                <a:srgbClr val="FF9801"/>
              </a:buClr>
              <a:buSzPct val="100000"/>
              <a:buFont typeface="Arial"/>
              <a:buChar char="•"/>
            </a:pPr>
            <a:r>
              <a:rPr lang="en-US" sz="4400">
                <a:solidFill>
                  <a:srgbClr val="FF9801"/>
                </a:solidFill>
              </a:rPr>
              <a:t>82% of students remembered seeing words that shared a theme (like insect), but were not on the original list</a:t>
            </a:r>
            <a:endParaRPr/>
          </a:p>
          <a:p>
            <a:pPr indent="-168275" lvl="0" marL="342900" rtl="0" algn="l">
              <a:lnSpc>
                <a:spcPct val="120000"/>
              </a:lnSpc>
              <a:spcBef>
                <a:spcPts val="550"/>
              </a:spcBef>
              <a:spcAft>
                <a:spcPts val="0"/>
              </a:spcAft>
              <a:buClr>
                <a:schemeClr val="accent5"/>
              </a:buClr>
              <a:buSzPct val="100000"/>
              <a:buFont typeface="Arial"/>
              <a:buNone/>
            </a:pPr>
            <a:r>
              <a:t/>
            </a:r>
            <a:endParaRPr sz="4400">
              <a:solidFill>
                <a:srgbClr val="FF9801"/>
              </a:solidFill>
            </a:endParaRPr>
          </a:p>
          <a:p>
            <a:pPr indent="-342900" lvl="0" marL="342900" rtl="0" algn="l">
              <a:lnSpc>
                <a:spcPct val="120000"/>
              </a:lnSpc>
              <a:spcBef>
                <a:spcPts val="550"/>
              </a:spcBef>
              <a:spcAft>
                <a:spcPts val="0"/>
              </a:spcAft>
              <a:buClr>
                <a:srgbClr val="FF9801"/>
              </a:buClr>
              <a:buSzPct val="100000"/>
              <a:buFont typeface="Arial"/>
              <a:buChar char="•"/>
            </a:pPr>
            <a:r>
              <a:rPr lang="en-US" sz="4400">
                <a:solidFill>
                  <a:srgbClr val="FF9801"/>
                </a:solidFill>
              </a:rPr>
              <a:t>Students had 75% correct memory for words that were actually on the list</a:t>
            </a:r>
            <a:endParaRPr/>
          </a:p>
          <a:p>
            <a:pPr indent="-396875" lvl="0" marL="571500" rtl="0" algn="ctr">
              <a:lnSpc>
                <a:spcPct val="120000"/>
              </a:lnSpc>
              <a:spcBef>
                <a:spcPts val="550"/>
              </a:spcBef>
              <a:spcAft>
                <a:spcPts val="0"/>
              </a:spcAft>
              <a:buClr>
                <a:schemeClr val="accent5"/>
              </a:buClr>
              <a:buSzPct val="100000"/>
              <a:buFont typeface="Arial"/>
              <a:buNone/>
            </a:pPr>
            <a:r>
              <a:t/>
            </a:r>
            <a:endParaRPr b="1" sz="4400">
              <a:solidFill>
                <a:srgbClr val="FF9801"/>
              </a:solidFill>
            </a:endParaRPr>
          </a:p>
        </p:txBody>
      </p:sp>
      <p:pic>
        <p:nvPicPr>
          <p:cNvPr id="654" name="Google Shape;654;p13"/>
          <p:cNvPicPr preferRelativeResize="0"/>
          <p:nvPr/>
        </p:nvPicPr>
        <p:blipFill rotWithShape="1">
          <a:blip r:embed="rId3">
            <a:alphaModFix/>
          </a:blip>
          <a:srcRect b="0" l="0" r="0" t="0"/>
          <a:stretch/>
        </p:blipFill>
        <p:spPr>
          <a:xfrm>
            <a:off x="0" y="2526973"/>
            <a:ext cx="2021305" cy="23945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14"/>
          <p:cNvPicPr preferRelativeResize="0"/>
          <p:nvPr/>
        </p:nvPicPr>
        <p:blipFill rotWithShape="1">
          <a:blip r:embed="rId3">
            <a:alphaModFix/>
          </a:blip>
          <a:srcRect b="0" l="0" r="0" t="0"/>
          <a:stretch/>
        </p:blipFill>
        <p:spPr>
          <a:xfrm>
            <a:off x="2163234" y="1944339"/>
            <a:ext cx="5308600" cy="3541511"/>
          </a:xfrm>
          <a:prstGeom prst="rect">
            <a:avLst/>
          </a:prstGeom>
          <a:noFill/>
          <a:ln>
            <a:noFill/>
          </a:ln>
        </p:spPr>
      </p:pic>
      <p:sp>
        <p:nvSpPr>
          <p:cNvPr id="661" name="Google Shape;661;p14"/>
          <p:cNvSpPr txBox="1"/>
          <p:nvPr/>
        </p:nvSpPr>
        <p:spPr>
          <a:xfrm>
            <a:off x="2480734" y="711200"/>
            <a:ext cx="483291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lgerian"/>
                <a:ea typeface="Algerian"/>
                <a:cs typeface="Algerian"/>
                <a:sym typeface="Algerian"/>
              </a:rPr>
              <a:t>Eye witness memory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5"/>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668" name="Google Shape;668;p15"/>
          <p:cNvSpPr txBox="1"/>
          <p:nvPr>
            <p:ph type="ctrTitle"/>
          </p:nvPr>
        </p:nvSpPr>
        <p:spPr>
          <a:xfrm>
            <a:off x="3976578" y="212651"/>
            <a:ext cx="4944138" cy="206325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6000"/>
              <a:buFont typeface="Calibri"/>
              <a:buNone/>
            </a:pPr>
            <a:r>
              <a:rPr lang="en-US" sz="6000"/>
              <a:t>Social Mindbugs</a:t>
            </a:r>
            <a:endParaRPr sz="6000"/>
          </a:p>
        </p:txBody>
      </p:sp>
      <p:sp>
        <p:nvSpPr>
          <p:cNvPr id="669" name="Google Shape;669;p15"/>
          <p:cNvSpPr txBox="1"/>
          <p:nvPr>
            <p:ph idx="2" type="subTitle"/>
          </p:nvPr>
        </p:nvSpPr>
        <p:spPr>
          <a:xfrm>
            <a:off x="3976577" y="2670258"/>
            <a:ext cx="5029200" cy="368609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20000"/>
              </a:lnSpc>
              <a:spcBef>
                <a:spcPts val="0"/>
              </a:spcBef>
              <a:spcAft>
                <a:spcPts val="0"/>
              </a:spcAft>
              <a:buClr>
                <a:srgbClr val="FF9801"/>
              </a:buClr>
              <a:buSzPct val="100000"/>
              <a:buNone/>
            </a:pPr>
            <a:r>
              <a:rPr lang="en-US" sz="3600">
                <a:solidFill>
                  <a:srgbClr val="FF9801"/>
                </a:solidFill>
              </a:rPr>
              <a:t>Can give us both false feelings of faith in people we perhaps shouldn’t trust and the opposite feelings of distrust of people we should trust.</a:t>
            </a:r>
            <a:endParaRPr/>
          </a:p>
          <a:p>
            <a:pPr indent="-313055" lvl="0" marL="571500" rtl="0" algn="ctr">
              <a:lnSpc>
                <a:spcPct val="120000"/>
              </a:lnSpc>
              <a:spcBef>
                <a:spcPts val="814"/>
              </a:spcBef>
              <a:spcAft>
                <a:spcPts val="0"/>
              </a:spcAft>
              <a:buClr>
                <a:schemeClr val="accent5"/>
              </a:buClr>
              <a:buSzPct val="100000"/>
              <a:buFont typeface="Arial"/>
              <a:buNone/>
            </a:pPr>
            <a:r>
              <a:t/>
            </a:r>
            <a:endParaRPr b="1" sz="4400">
              <a:solidFill>
                <a:srgbClr val="FF9801"/>
              </a:solidFill>
            </a:endParaRPr>
          </a:p>
        </p:txBody>
      </p:sp>
      <p:pic>
        <p:nvPicPr>
          <p:cNvPr descr="C:\Users\AXB4626\Desktop\GBO Coaching- Columbia &amp; Jamica\ThinkstockPhotos-474074058.jpg" id="670" name="Google Shape;670;p15"/>
          <p:cNvPicPr preferRelativeResize="0"/>
          <p:nvPr/>
        </p:nvPicPr>
        <p:blipFill rotWithShape="1">
          <a:blip r:embed="rId3">
            <a:alphaModFix/>
          </a:blip>
          <a:srcRect b="0" l="0" r="0" t="0"/>
          <a:stretch/>
        </p:blipFill>
        <p:spPr>
          <a:xfrm flipH="1">
            <a:off x="106324" y="2028204"/>
            <a:ext cx="3166678" cy="2167557"/>
          </a:xfrm>
          <a:prstGeom prst="round2DiagRect">
            <a:avLst>
              <a:gd fmla="val 16667" name="adj1"/>
              <a:gd fmla="val 0" name="adj2"/>
            </a:avLst>
          </a:prstGeom>
          <a:noFill/>
          <a:ln>
            <a:noFill/>
          </a:ln>
          <a:effectLst>
            <a:outerShdw blurRad="254000" rotWithShape="0" algn="tl">
              <a:srgbClr val="000000">
                <a:alpha val="42352"/>
              </a:srgbClr>
            </a:outerShdw>
          </a:effectLst>
        </p:spPr>
      </p:pic>
      <p:pic>
        <p:nvPicPr>
          <p:cNvPr descr="C:\Users\AXB4626\Desktop\GBO Coaching- Columbia &amp; Jamica\ThinkstockPhotos-537419138.jpg" id="671" name="Google Shape;671;p15"/>
          <p:cNvPicPr preferRelativeResize="0"/>
          <p:nvPr/>
        </p:nvPicPr>
        <p:blipFill rotWithShape="1">
          <a:blip r:embed="rId4">
            <a:alphaModFix/>
          </a:blip>
          <a:srcRect b="0" l="0" r="0" t="0"/>
          <a:stretch/>
        </p:blipFill>
        <p:spPr>
          <a:xfrm>
            <a:off x="642743" y="4282389"/>
            <a:ext cx="3220613" cy="2148393"/>
          </a:xfrm>
          <a:prstGeom prst="round2DiagRect">
            <a:avLst>
              <a:gd fmla="val 16667" name="adj1"/>
              <a:gd fmla="val 0" name="adj2"/>
            </a:avLst>
          </a:prstGeom>
          <a:noFill/>
          <a:ln>
            <a:noFill/>
          </a:ln>
          <a:effectLst>
            <a:outerShdw blurRad="254000" rotWithShape="0" algn="tl">
              <a:srgbClr val="000000">
                <a:alpha val="42352"/>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6"/>
          <p:cNvSpPr txBox="1"/>
          <p:nvPr>
            <p:ph idx="4294967295" type="sldNum"/>
          </p:nvPr>
        </p:nvSpPr>
        <p:spPr>
          <a:xfrm>
            <a:off x="6553200" y="6356350"/>
            <a:ext cx="2590800"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C:\Users\AXB4626\Desktop\LC-LF Project Graphics\paper icons.png" id="678" name="Google Shape;678;p16"/>
          <p:cNvPicPr preferRelativeResize="0"/>
          <p:nvPr/>
        </p:nvPicPr>
        <p:blipFill rotWithShape="1">
          <a:blip r:embed="rId3">
            <a:alphaModFix/>
          </a:blip>
          <a:srcRect b="35643" l="10871" r="66026" t="36084"/>
          <a:stretch/>
        </p:blipFill>
        <p:spPr>
          <a:xfrm>
            <a:off x="-1" y="1248948"/>
            <a:ext cx="2919281" cy="3572433"/>
          </a:xfrm>
          <a:prstGeom prst="rect">
            <a:avLst/>
          </a:prstGeom>
          <a:noFill/>
          <a:ln>
            <a:noFill/>
          </a:ln>
        </p:spPr>
      </p:pic>
      <p:pic>
        <p:nvPicPr>
          <p:cNvPr descr="C:\Users\AXB4626\Desktop\LC-LF Project Graphics\pencil paper.png" id="679" name="Google Shape;679;p16"/>
          <p:cNvPicPr preferRelativeResize="0"/>
          <p:nvPr/>
        </p:nvPicPr>
        <p:blipFill rotWithShape="1">
          <a:blip r:embed="rId4">
            <a:alphaModFix/>
          </a:blip>
          <a:srcRect b="0" l="21876" r="0" t="47783"/>
          <a:stretch/>
        </p:blipFill>
        <p:spPr>
          <a:xfrm>
            <a:off x="-1" y="910807"/>
            <a:ext cx="3818378" cy="48781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7"/>
          <p:cNvSpPr txBox="1"/>
          <p:nvPr/>
        </p:nvSpPr>
        <p:spPr>
          <a:xfrm>
            <a:off x="279133" y="0"/>
            <a:ext cx="4154644"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rgbClr val="FF9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9801"/>
                </a:solidFill>
                <a:latin typeface="Calibri"/>
                <a:ea typeface="Calibri"/>
                <a:cs typeface="Calibri"/>
                <a:sym typeface="Calibri"/>
              </a:rPr>
              <a:t>Billionaire</a:t>
            </a:r>
            <a:endParaRPr b="0" i="0" sz="1400" u="none" cap="none" strike="noStrike">
              <a:solidFill>
                <a:srgbClr val="000000"/>
              </a:solidFill>
              <a:latin typeface="Arial"/>
              <a:ea typeface="Arial"/>
              <a:cs typeface="Arial"/>
              <a:sym typeface="Arial"/>
            </a:endParaRPr>
          </a:p>
        </p:txBody>
      </p:sp>
      <p:sp>
        <p:nvSpPr>
          <p:cNvPr id="686" name="Google Shape;686;p17"/>
          <p:cNvSpPr txBox="1"/>
          <p:nvPr/>
        </p:nvSpPr>
        <p:spPr>
          <a:xfrm>
            <a:off x="4933508" y="-18365"/>
            <a:ext cx="4210492"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rgbClr val="FF9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9801"/>
                </a:solidFill>
                <a:latin typeface="Calibri"/>
                <a:ea typeface="Calibri"/>
                <a:cs typeface="Calibri"/>
                <a:sym typeface="Calibri"/>
              </a:rPr>
              <a:t>Stay at Home Dad</a:t>
            </a:r>
            <a:endParaRPr b="0" i="0" sz="1400" u="none" cap="none" strike="noStrike">
              <a:solidFill>
                <a:srgbClr val="000000"/>
              </a:solidFill>
              <a:latin typeface="Arial"/>
              <a:ea typeface="Arial"/>
              <a:cs typeface="Arial"/>
              <a:sym typeface="Arial"/>
            </a:endParaRPr>
          </a:p>
        </p:txBody>
      </p:sp>
      <p:pic>
        <p:nvPicPr>
          <p:cNvPr id="687" name="Google Shape;687;p17"/>
          <p:cNvPicPr preferRelativeResize="0"/>
          <p:nvPr/>
        </p:nvPicPr>
        <p:blipFill rotWithShape="1">
          <a:blip r:embed="rId3">
            <a:alphaModFix/>
          </a:blip>
          <a:srcRect b="1" l="18653" r="-18654" t="-1"/>
          <a:stretch/>
        </p:blipFill>
        <p:spPr>
          <a:xfrm>
            <a:off x="4720708" y="2536284"/>
            <a:ext cx="4898268" cy="2755277"/>
          </a:xfrm>
          <a:prstGeom prst="rect">
            <a:avLst/>
          </a:prstGeom>
          <a:noFill/>
          <a:ln>
            <a:noFill/>
          </a:ln>
        </p:spPr>
      </p:pic>
      <p:pic>
        <p:nvPicPr>
          <p:cNvPr id="688" name="Google Shape;688;p17"/>
          <p:cNvPicPr preferRelativeResize="0"/>
          <p:nvPr/>
        </p:nvPicPr>
        <p:blipFill rotWithShape="1">
          <a:blip r:embed="rId4">
            <a:alphaModFix/>
          </a:blip>
          <a:srcRect b="0" l="0" r="0" t="0"/>
          <a:stretch/>
        </p:blipFill>
        <p:spPr>
          <a:xfrm>
            <a:off x="540782" y="2536283"/>
            <a:ext cx="3675085" cy="27552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18"/>
          <p:cNvPicPr preferRelativeResize="0"/>
          <p:nvPr/>
        </p:nvPicPr>
        <p:blipFill rotWithShape="1">
          <a:blip r:embed="rId3">
            <a:alphaModFix/>
          </a:blip>
          <a:srcRect b="0" l="0" r="0" t="0"/>
          <a:stretch/>
        </p:blipFill>
        <p:spPr>
          <a:xfrm>
            <a:off x="1142999" y="1929299"/>
            <a:ext cx="2556933" cy="2866517"/>
          </a:xfrm>
          <a:prstGeom prst="rect">
            <a:avLst/>
          </a:prstGeom>
          <a:noFill/>
          <a:ln>
            <a:noFill/>
          </a:ln>
        </p:spPr>
      </p:pic>
      <p:pic>
        <p:nvPicPr>
          <p:cNvPr id="695" name="Google Shape;695;p18"/>
          <p:cNvPicPr preferRelativeResize="0"/>
          <p:nvPr/>
        </p:nvPicPr>
        <p:blipFill rotWithShape="1">
          <a:blip r:embed="rId4">
            <a:alphaModFix/>
          </a:blip>
          <a:srcRect b="0" l="0" r="0" t="0"/>
          <a:stretch/>
        </p:blipFill>
        <p:spPr>
          <a:xfrm>
            <a:off x="4716379" y="2394341"/>
            <a:ext cx="3927107" cy="22065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2000"/>
                                        <p:tgtEl>
                                          <p:spTgt spid="6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2000"/>
                                        <p:tgtEl>
                                          <p:spTgt spid="6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1"/>
          <p:cNvSpPr txBox="1"/>
          <p:nvPr/>
        </p:nvSpPr>
        <p:spPr>
          <a:xfrm>
            <a:off x="0" y="3060834"/>
            <a:ext cx="9144000" cy="24314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0"/>
              <a:buFont typeface="Arial"/>
              <a:buNone/>
            </a:pPr>
            <a:r>
              <a:t/>
            </a:r>
            <a:endParaRPr b="0" i="0" sz="8000" u="none" cap="none" strike="noStrike">
              <a:solidFill>
                <a:srgbClr val="FF9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FF9801"/>
                </a:solidFill>
                <a:latin typeface="Federo"/>
                <a:ea typeface="Federo"/>
                <a:cs typeface="Federo"/>
                <a:sym typeface="Federo"/>
              </a:rPr>
              <a:t>  </a:t>
            </a:r>
            <a:endParaRPr b="1" i="0" sz="8000" u="none" cap="none" strike="noStrike">
              <a:solidFill>
                <a:srgbClr val="FF9801"/>
              </a:solidFill>
              <a:latin typeface="Federo"/>
              <a:ea typeface="Federo"/>
              <a:cs typeface="Federo"/>
              <a:sym typeface="Federo"/>
            </a:endParaRPr>
          </a:p>
        </p:txBody>
      </p:sp>
      <p:pic>
        <p:nvPicPr>
          <p:cNvPr id="515" name="Google Shape;515;p1"/>
          <p:cNvPicPr preferRelativeResize="0"/>
          <p:nvPr/>
        </p:nvPicPr>
        <p:blipFill rotWithShape="1">
          <a:blip r:embed="rId3">
            <a:alphaModFix/>
          </a:blip>
          <a:srcRect b="0" l="0" r="0" t="0"/>
          <a:stretch/>
        </p:blipFill>
        <p:spPr>
          <a:xfrm>
            <a:off x="1920240" y="1774570"/>
            <a:ext cx="5438274" cy="3628020"/>
          </a:xfrm>
          <a:prstGeom prst="rect">
            <a:avLst/>
          </a:prstGeom>
          <a:noFill/>
          <a:ln>
            <a:noFill/>
          </a:ln>
        </p:spPr>
      </p:pic>
      <p:sp>
        <p:nvSpPr>
          <p:cNvPr id="516" name="Google Shape;516;p1"/>
          <p:cNvSpPr txBox="1"/>
          <p:nvPr/>
        </p:nvSpPr>
        <p:spPr>
          <a:xfrm>
            <a:off x="798897" y="699040"/>
            <a:ext cx="8200724" cy="851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9801"/>
                </a:solidFill>
                <a:latin typeface="Calibri"/>
                <a:ea typeface="Calibri"/>
                <a:cs typeface="Calibri"/>
                <a:sym typeface="Calibri"/>
              </a:rPr>
              <a:t>Unconscious Bias: Who, 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19"/>
          <p:cNvSpPr txBox="1"/>
          <p:nvPr>
            <p:ph idx="1" type="body"/>
          </p:nvPr>
        </p:nvSpPr>
        <p:spPr>
          <a:xfrm>
            <a:off x="0" y="2"/>
            <a:ext cx="9144000" cy="1600198"/>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702" name="Google Shape;702;p19"/>
          <p:cNvSpPr txBox="1"/>
          <p:nvPr>
            <p:ph type="ctrTitle"/>
          </p:nvPr>
        </p:nvSpPr>
        <p:spPr>
          <a:xfrm>
            <a:off x="1278468" y="237067"/>
            <a:ext cx="7130188" cy="164253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800"/>
              <a:buFont typeface="Calibri"/>
              <a:buNone/>
            </a:pPr>
            <a:r>
              <a:rPr lang="en-US" sz="4800"/>
              <a:t>Shades of Truth</a:t>
            </a:r>
            <a:endParaRPr/>
          </a:p>
        </p:txBody>
      </p:sp>
      <p:sp>
        <p:nvSpPr>
          <p:cNvPr id="703" name="Google Shape;703;p19"/>
          <p:cNvSpPr txBox="1"/>
          <p:nvPr>
            <p:ph idx="2" type="subTitle"/>
          </p:nvPr>
        </p:nvSpPr>
        <p:spPr>
          <a:xfrm>
            <a:off x="341924" y="1744134"/>
            <a:ext cx="3709082" cy="4637940"/>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rgbClr val="FF9801"/>
              </a:buClr>
              <a:buSzPts val="4400"/>
              <a:buNone/>
            </a:pPr>
            <a:r>
              <a:rPr b="1" lang="en-US" sz="4400">
                <a:solidFill>
                  <a:srgbClr val="FF9801"/>
                </a:solidFill>
              </a:rPr>
              <a:t>How often do you give answers that you know are untrue?</a:t>
            </a:r>
            <a:endParaRPr/>
          </a:p>
        </p:txBody>
      </p:sp>
      <p:pic>
        <p:nvPicPr>
          <p:cNvPr id="704" name="Google Shape;704;p19"/>
          <p:cNvPicPr preferRelativeResize="0"/>
          <p:nvPr/>
        </p:nvPicPr>
        <p:blipFill rotWithShape="1">
          <a:blip r:embed="rId3">
            <a:alphaModFix/>
          </a:blip>
          <a:srcRect b="0" l="0" r="0" t="0"/>
          <a:stretch/>
        </p:blipFill>
        <p:spPr>
          <a:xfrm>
            <a:off x="5400681" y="2556933"/>
            <a:ext cx="2889102" cy="22521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0" st="0"/>
                                            </p:txEl>
                                          </p:spTgt>
                                        </p:tgtEl>
                                        <p:attrNameLst>
                                          <p:attrName>style.visibility</p:attrName>
                                        </p:attrNameLst>
                                      </p:cBhvr>
                                      <p:to>
                                        <p:strVal val="visible"/>
                                      </p:to>
                                    </p:set>
                                    <p:animEffect filter="fade" transition="in">
                                      <p:cBhvr>
                                        <p:cTn dur="2000"/>
                                        <p:tgtEl>
                                          <p:spTgt spid="70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descr="C:\Users\AXB4626\Desktop\GBO Coaching- Columbia &amp; Jamica\stock-illustration-business-conversation-130952.png" id="710" name="Google Shape;710;p20"/>
          <p:cNvPicPr preferRelativeResize="0"/>
          <p:nvPr/>
        </p:nvPicPr>
        <p:blipFill rotWithShape="1">
          <a:blip r:embed="rId3">
            <a:alphaModFix/>
          </a:blip>
          <a:srcRect b="0" l="0" r="0" t="0"/>
          <a:stretch/>
        </p:blipFill>
        <p:spPr>
          <a:xfrm>
            <a:off x="1012204" y="1545622"/>
            <a:ext cx="6998985" cy="5223788"/>
          </a:xfrm>
          <a:prstGeom prst="rect">
            <a:avLst/>
          </a:prstGeom>
          <a:noFill/>
          <a:ln>
            <a:noFill/>
          </a:ln>
        </p:spPr>
      </p:pic>
      <p:grpSp>
        <p:nvGrpSpPr>
          <p:cNvPr id="711" name="Google Shape;711;p20"/>
          <p:cNvGrpSpPr/>
          <p:nvPr/>
        </p:nvGrpSpPr>
        <p:grpSpPr>
          <a:xfrm>
            <a:off x="277426" y="323259"/>
            <a:ext cx="8574483" cy="6137807"/>
            <a:chOff x="277418" y="242444"/>
            <a:chExt cx="8574483" cy="4603355"/>
          </a:xfrm>
        </p:grpSpPr>
        <p:sp>
          <p:nvSpPr>
            <p:cNvPr id="712" name="Google Shape;712;p20"/>
            <p:cNvSpPr/>
            <p:nvPr/>
          </p:nvSpPr>
          <p:spPr>
            <a:xfrm>
              <a:off x="277418" y="242444"/>
              <a:ext cx="8574483" cy="4603355"/>
            </a:xfrm>
            <a:prstGeom prst="round1Rect">
              <a:avLst>
                <a:gd fmla="val 9488" name="adj"/>
              </a:avLst>
            </a:prstGeom>
            <a:noFill/>
            <a:ln cap="flat" cmpd="sng" w="19050">
              <a:solidFill>
                <a:srgbClr val="A9005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3" name="Google Shape;713;p20"/>
            <p:cNvSpPr txBox="1"/>
            <p:nvPr/>
          </p:nvSpPr>
          <p:spPr>
            <a:xfrm>
              <a:off x="1012196" y="347787"/>
              <a:ext cx="7251699" cy="4544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2000"/>
                <a:buFont typeface="Calibri"/>
                <a:buNone/>
              </a:pPr>
              <a:r>
                <a:rPr b="1" i="0" lang="en-US" sz="2000" u="none" cap="none" strike="noStrike">
                  <a:solidFill>
                    <a:schemeClr val="accent4"/>
                  </a:solidFill>
                  <a:latin typeface="Calibri"/>
                  <a:ea typeface="Calibri"/>
                  <a:cs typeface="Calibri"/>
                  <a:sym typeface="Calibri"/>
                </a:rPr>
                <a:t>What does these shades of truth mean?</a:t>
              </a:r>
              <a:endParaRPr b="1" i="0" sz="2000" u="none" cap="none" strike="noStrike">
                <a:solidFill>
                  <a:srgbClr val="464749"/>
                </a:solidFill>
                <a:latin typeface="Calibri"/>
                <a:ea typeface="Calibri"/>
                <a:cs typeface="Calibri"/>
                <a:sym typeface="Calibri"/>
              </a:endParaRPr>
            </a:p>
          </p:txBody>
        </p:sp>
        <p:cxnSp>
          <p:nvCxnSpPr>
            <p:cNvPr id="714" name="Google Shape;714;p20"/>
            <p:cNvCxnSpPr/>
            <p:nvPr/>
          </p:nvCxnSpPr>
          <p:spPr>
            <a:xfrm>
              <a:off x="1098550" y="862244"/>
              <a:ext cx="642546" cy="0"/>
            </a:xfrm>
            <a:prstGeom prst="straightConnector1">
              <a:avLst/>
            </a:prstGeom>
            <a:noFill/>
            <a:ln cap="flat" cmpd="sng" w="19050">
              <a:solidFill>
                <a:srgbClr val="A90055"/>
              </a:solidFill>
              <a:prstDash val="solid"/>
              <a:round/>
              <a:headEnd len="sm" w="sm" type="none"/>
              <a:tailEnd len="sm" w="sm" type="none"/>
            </a:ln>
          </p:spPr>
        </p:cxnSp>
      </p:grpSp>
      <p:sp>
        <p:nvSpPr>
          <p:cNvPr id="715" name="Google Shape;715;p20"/>
          <p:cNvSpPr/>
          <p:nvPr/>
        </p:nvSpPr>
        <p:spPr>
          <a:xfrm rot="5400000">
            <a:off x="273683" y="323259"/>
            <a:ext cx="633179" cy="633179"/>
          </a:xfrm>
          <a:prstGeom prst="round1Rect">
            <a:avLst>
              <a:gd fmla="val 18421"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716" name="Google Shape;716;p20"/>
          <p:cNvSpPr/>
          <p:nvPr/>
        </p:nvSpPr>
        <p:spPr>
          <a:xfrm>
            <a:off x="316215" y="391365"/>
            <a:ext cx="532765" cy="417830"/>
          </a:xfrm>
          <a:custGeom>
            <a:rect b="b" l="l" r="r" t="t"/>
            <a:pathLst>
              <a:path extrusionOk="0" h="417829" w="532765">
                <a:moveTo>
                  <a:pt x="463188" y="386080"/>
                </a:moveTo>
                <a:lnTo>
                  <a:pt x="411413" y="386080"/>
                </a:lnTo>
                <a:lnTo>
                  <a:pt x="479958" y="417830"/>
                </a:lnTo>
                <a:lnTo>
                  <a:pt x="488454" y="417830"/>
                </a:lnTo>
                <a:lnTo>
                  <a:pt x="493090" y="415290"/>
                </a:lnTo>
                <a:lnTo>
                  <a:pt x="494626" y="411480"/>
                </a:lnTo>
                <a:lnTo>
                  <a:pt x="491322" y="391160"/>
                </a:lnTo>
                <a:lnTo>
                  <a:pt x="472097" y="391160"/>
                </a:lnTo>
                <a:lnTo>
                  <a:pt x="463188" y="386080"/>
                </a:lnTo>
                <a:close/>
              </a:path>
              <a:path extrusionOk="0" h="417829" w="532765">
                <a:moveTo>
                  <a:pt x="208191" y="340360"/>
                </a:moveTo>
                <a:lnTo>
                  <a:pt x="202247" y="341630"/>
                </a:lnTo>
                <a:lnTo>
                  <a:pt x="196189" y="350520"/>
                </a:lnTo>
                <a:lnTo>
                  <a:pt x="197205" y="356870"/>
                </a:lnTo>
                <a:lnTo>
                  <a:pt x="201498" y="359410"/>
                </a:lnTo>
                <a:lnTo>
                  <a:pt x="211878" y="367030"/>
                </a:lnTo>
                <a:lnTo>
                  <a:pt x="222739" y="372110"/>
                </a:lnTo>
                <a:lnTo>
                  <a:pt x="234041" y="378460"/>
                </a:lnTo>
                <a:lnTo>
                  <a:pt x="245743" y="383540"/>
                </a:lnTo>
                <a:lnTo>
                  <a:pt x="270182" y="391160"/>
                </a:lnTo>
                <a:lnTo>
                  <a:pt x="308811" y="398780"/>
                </a:lnTo>
                <a:lnTo>
                  <a:pt x="351395" y="398780"/>
                </a:lnTo>
                <a:lnTo>
                  <a:pt x="389219" y="392430"/>
                </a:lnTo>
                <a:lnTo>
                  <a:pt x="411413" y="386080"/>
                </a:lnTo>
                <a:lnTo>
                  <a:pt x="463188" y="386080"/>
                </a:lnTo>
                <a:lnTo>
                  <a:pt x="452053" y="379730"/>
                </a:lnTo>
                <a:lnTo>
                  <a:pt x="327912" y="379730"/>
                </a:lnTo>
                <a:lnTo>
                  <a:pt x="299690" y="377190"/>
                </a:lnTo>
                <a:lnTo>
                  <a:pt x="261750" y="368300"/>
                </a:lnTo>
                <a:lnTo>
                  <a:pt x="218852" y="347980"/>
                </a:lnTo>
                <a:lnTo>
                  <a:pt x="208191" y="340360"/>
                </a:lnTo>
                <a:close/>
              </a:path>
              <a:path extrusionOk="0" h="417829" w="532765">
                <a:moveTo>
                  <a:pt x="414337" y="90170"/>
                </a:moveTo>
                <a:lnTo>
                  <a:pt x="408813" y="92710"/>
                </a:lnTo>
                <a:lnTo>
                  <a:pt x="405002" y="102870"/>
                </a:lnTo>
                <a:lnTo>
                  <a:pt x="407416" y="107950"/>
                </a:lnTo>
                <a:lnTo>
                  <a:pt x="412305" y="110490"/>
                </a:lnTo>
                <a:lnTo>
                  <a:pt x="426432" y="116840"/>
                </a:lnTo>
                <a:lnTo>
                  <a:pt x="439656" y="123190"/>
                </a:lnTo>
                <a:lnTo>
                  <a:pt x="473473" y="148590"/>
                </a:lnTo>
                <a:lnTo>
                  <a:pt x="497608" y="180340"/>
                </a:lnTo>
                <a:lnTo>
                  <a:pt x="512715" y="227330"/>
                </a:lnTo>
                <a:lnTo>
                  <a:pt x="512261" y="242570"/>
                </a:lnTo>
                <a:lnTo>
                  <a:pt x="503815" y="280670"/>
                </a:lnTo>
                <a:lnTo>
                  <a:pt x="477072" y="323850"/>
                </a:lnTo>
                <a:lnTo>
                  <a:pt x="464845" y="335280"/>
                </a:lnTo>
                <a:lnTo>
                  <a:pt x="463537" y="337820"/>
                </a:lnTo>
                <a:lnTo>
                  <a:pt x="472097" y="391160"/>
                </a:lnTo>
                <a:lnTo>
                  <a:pt x="491322" y="391160"/>
                </a:lnTo>
                <a:lnTo>
                  <a:pt x="483679" y="344170"/>
                </a:lnTo>
                <a:lnTo>
                  <a:pt x="493432" y="334010"/>
                </a:lnTo>
                <a:lnTo>
                  <a:pt x="516381" y="300990"/>
                </a:lnTo>
                <a:lnTo>
                  <a:pt x="531366" y="252730"/>
                </a:lnTo>
                <a:lnTo>
                  <a:pt x="532166" y="240030"/>
                </a:lnTo>
                <a:lnTo>
                  <a:pt x="532058" y="234950"/>
                </a:lnTo>
                <a:lnTo>
                  <a:pt x="522653" y="187960"/>
                </a:lnTo>
                <a:lnTo>
                  <a:pt x="495490" y="144780"/>
                </a:lnTo>
                <a:lnTo>
                  <a:pt x="464822" y="116840"/>
                </a:lnTo>
                <a:lnTo>
                  <a:pt x="426326" y="95250"/>
                </a:lnTo>
                <a:lnTo>
                  <a:pt x="414337" y="90170"/>
                </a:lnTo>
                <a:close/>
              </a:path>
              <a:path extrusionOk="0" h="417829" w="532765">
                <a:moveTo>
                  <a:pt x="423100" y="363220"/>
                </a:moveTo>
                <a:lnTo>
                  <a:pt x="417271" y="363220"/>
                </a:lnTo>
                <a:lnTo>
                  <a:pt x="405631" y="368300"/>
                </a:lnTo>
                <a:lnTo>
                  <a:pt x="393611" y="372110"/>
                </a:lnTo>
                <a:lnTo>
                  <a:pt x="355874" y="379730"/>
                </a:lnTo>
                <a:lnTo>
                  <a:pt x="452053" y="379730"/>
                </a:lnTo>
                <a:lnTo>
                  <a:pt x="423100" y="363220"/>
                </a:lnTo>
                <a:close/>
              </a:path>
              <a:path extrusionOk="0" h="417829" w="532765">
                <a:moveTo>
                  <a:pt x="199567" y="0"/>
                </a:moveTo>
                <a:lnTo>
                  <a:pt x="151665" y="5080"/>
                </a:lnTo>
                <a:lnTo>
                  <a:pt x="107931" y="17780"/>
                </a:lnTo>
                <a:lnTo>
                  <a:pt x="69761" y="39370"/>
                </a:lnTo>
                <a:lnTo>
                  <a:pt x="38554" y="66040"/>
                </a:lnTo>
                <a:lnTo>
                  <a:pt x="15707" y="99060"/>
                </a:lnTo>
                <a:lnTo>
                  <a:pt x="2616" y="135890"/>
                </a:lnTo>
                <a:lnTo>
                  <a:pt x="0" y="161290"/>
                </a:lnTo>
                <a:lnTo>
                  <a:pt x="611" y="173990"/>
                </a:lnTo>
                <a:lnTo>
                  <a:pt x="9587" y="212090"/>
                </a:lnTo>
                <a:lnTo>
                  <a:pt x="28780" y="245110"/>
                </a:lnTo>
                <a:lnTo>
                  <a:pt x="46934" y="265430"/>
                </a:lnTo>
                <a:lnTo>
                  <a:pt x="38138" y="331470"/>
                </a:lnTo>
                <a:lnTo>
                  <a:pt x="37553" y="335280"/>
                </a:lnTo>
                <a:lnTo>
                  <a:pt x="39090" y="339090"/>
                </a:lnTo>
                <a:lnTo>
                  <a:pt x="43726" y="341630"/>
                </a:lnTo>
                <a:lnTo>
                  <a:pt x="45618" y="342900"/>
                </a:lnTo>
                <a:lnTo>
                  <a:pt x="49136" y="342900"/>
                </a:lnTo>
                <a:lnTo>
                  <a:pt x="50761" y="341630"/>
                </a:lnTo>
                <a:lnTo>
                  <a:pt x="52235" y="341630"/>
                </a:lnTo>
                <a:lnTo>
                  <a:pt x="98660" y="314960"/>
                </a:lnTo>
                <a:lnTo>
                  <a:pt x="60083" y="314960"/>
                </a:lnTo>
                <a:lnTo>
                  <a:pt x="68592" y="262890"/>
                </a:lnTo>
                <a:lnTo>
                  <a:pt x="67589" y="259080"/>
                </a:lnTo>
                <a:lnTo>
                  <a:pt x="64985" y="256540"/>
                </a:lnTo>
                <a:lnTo>
                  <a:pt x="54860" y="247650"/>
                </a:lnTo>
                <a:lnTo>
                  <a:pt x="45925" y="236220"/>
                </a:lnTo>
                <a:lnTo>
                  <a:pt x="26573" y="203200"/>
                </a:lnTo>
                <a:lnTo>
                  <a:pt x="19065" y="166370"/>
                </a:lnTo>
                <a:lnTo>
                  <a:pt x="19770" y="152400"/>
                </a:lnTo>
                <a:lnTo>
                  <a:pt x="29979" y="114300"/>
                </a:lnTo>
                <a:lnTo>
                  <a:pt x="51048" y="81280"/>
                </a:lnTo>
                <a:lnTo>
                  <a:pt x="81327" y="54610"/>
                </a:lnTo>
                <a:lnTo>
                  <a:pt x="119164" y="34290"/>
                </a:lnTo>
                <a:lnTo>
                  <a:pt x="178518" y="20320"/>
                </a:lnTo>
                <a:lnTo>
                  <a:pt x="194539" y="19050"/>
                </a:lnTo>
                <a:lnTo>
                  <a:pt x="293886" y="19050"/>
                </a:lnTo>
                <a:lnTo>
                  <a:pt x="291204" y="17780"/>
                </a:lnTo>
                <a:lnTo>
                  <a:pt x="277175" y="12700"/>
                </a:lnTo>
                <a:lnTo>
                  <a:pt x="247470" y="5080"/>
                </a:lnTo>
                <a:lnTo>
                  <a:pt x="231896" y="2540"/>
                </a:lnTo>
                <a:lnTo>
                  <a:pt x="199567" y="0"/>
                </a:lnTo>
                <a:close/>
              </a:path>
              <a:path extrusionOk="0" h="417829" w="532765">
                <a:moveTo>
                  <a:pt x="285496" y="307340"/>
                </a:moveTo>
                <a:lnTo>
                  <a:pt x="111925" y="307340"/>
                </a:lnTo>
                <a:lnTo>
                  <a:pt x="135765" y="314960"/>
                </a:lnTo>
                <a:lnTo>
                  <a:pt x="173470" y="322580"/>
                </a:lnTo>
                <a:lnTo>
                  <a:pt x="186353" y="322580"/>
                </a:lnTo>
                <a:lnTo>
                  <a:pt x="199310" y="323850"/>
                </a:lnTo>
                <a:lnTo>
                  <a:pt x="231709" y="321310"/>
                </a:lnTo>
                <a:lnTo>
                  <a:pt x="247312" y="318770"/>
                </a:lnTo>
                <a:lnTo>
                  <a:pt x="277067" y="311150"/>
                </a:lnTo>
                <a:lnTo>
                  <a:pt x="285496" y="307340"/>
                </a:lnTo>
                <a:close/>
              </a:path>
              <a:path extrusionOk="0" h="417829" w="532765">
                <a:moveTo>
                  <a:pt x="112191" y="287020"/>
                </a:moveTo>
                <a:lnTo>
                  <a:pt x="109080" y="287020"/>
                </a:lnTo>
                <a:lnTo>
                  <a:pt x="60083" y="314960"/>
                </a:lnTo>
                <a:lnTo>
                  <a:pt x="98660" y="314960"/>
                </a:lnTo>
                <a:lnTo>
                  <a:pt x="111925" y="307340"/>
                </a:lnTo>
                <a:lnTo>
                  <a:pt x="285496" y="307340"/>
                </a:lnTo>
                <a:lnTo>
                  <a:pt x="291116" y="304800"/>
                </a:lnTo>
                <a:lnTo>
                  <a:pt x="201461" y="304800"/>
                </a:lnTo>
                <a:lnTo>
                  <a:pt x="188025" y="303530"/>
                </a:lnTo>
                <a:lnTo>
                  <a:pt x="174877" y="303530"/>
                </a:lnTo>
                <a:lnTo>
                  <a:pt x="137382" y="295910"/>
                </a:lnTo>
                <a:lnTo>
                  <a:pt x="125609" y="292100"/>
                </a:lnTo>
                <a:lnTo>
                  <a:pt x="112191" y="287020"/>
                </a:lnTo>
                <a:close/>
              </a:path>
              <a:path extrusionOk="0" h="417829" w="532765">
                <a:moveTo>
                  <a:pt x="293886" y="19050"/>
                </a:moveTo>
                <a:lnTo>
                  <a:pt x="194539" y="19050"/>
                </a:lnTo>
                <a:lnTo>
                  <a:pt x="227685" y="21590"/>
                </a:lnTo>
                <a:lnTo>
                  <a:pt x="243495" y="24130"/>
                </a:lnTo>
                <a:lnTo>
                  <a:pt x="287214" y="38100"/>
                </a:lnTo>
                <a:lnTo>
                  <a:pt x="324211" y="59690"/>
                </a:lnTo>
                <a:lnTo>
                  <a:pt x="352998" y="87630"/>
                </a:lnTo>
                <a:lnTo>
                  <a:pt x="376045" y="132080"/>
                </a:lnTo>
                <a:lnTo>
                  <a:pt x="380136" y="161290"/>
                </a:lnTo>
                <a:lnTo>
                  <a:pt x="379406" y="175260"/>
                </a:lnTo>
                <a:lnTo>
                  <a:pt x="362936" y="222250"/>
                </a:lnTo>
                <a:lnTo>
                  <a:pt x="338120" y="252730"/>
                </a:lnTo>
                <a:lnTo>
                  <a:pt x="304513" y="278130"/>
                </a:lnTo>
                <a:lnTo>
                  <a:pt x="263814" y="294640"/>
                </a:lnTo>
                <a:lnTo>
                  <a:pt x="201461" y="304800"/>
                </a:lnTo>
                <a:lnTo>
                  <a:pt x="291116" y="304800"/>
                </a:lnTo>
                <a:lnTo>
                  <a:pt x="329331" y="284480"/>
                </a:lnTo>
                <a:lnTo>
                  <a:pt x="360564" y="257810"/>
                </a:lnTo>
                <a:lnTo>
                  <a:pt x="383424" y="224790"/>
                </a:lnTo>
                <a:lnTo>
                  <a:pt x="396518" y="187960"/>
                </a:lnTo>
                <a:lnTo>
                  <a:pt x="399135" y="161290"/>
                </a:lnTo>
                <a:lnTo>
                  <a:pt x="398472" y="148590"/>
                </a:lnTo>
                <a:lnTo>
                  <a:pt x="388944" y="110490"/>
                </a:lnTo>
                <a:lnTo>
                  <a:pt x="360580" y="66040"/>
                </a:lnTo>
                <a:lnTo>
                  <a:pt x="329373" y="39370"/>
                </a:lnTo>
                <a:lnTo>
                  <a:pt x="304614" y="24130"/>
                </a:lnTo>
                <a:lnTo>
                  <a:pt x="293886" y="1905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7" name="Google Shape;717;p20"/>
          <p:cNvSpPr txBox="1"/>
          <p:nvPr/>
        </p:nvSpPr>
        <p:spPr>
          <a:xfrm>
            <a:off x="2815674" y="3112611"/>
            <a:ext cx="117221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A90055"/>
                </a:solidFill>
                <a:latin typeface="Calibri"/>
                <a:ea typeface="Calibri"/>
                <a:cs typeface="Calibri"/>
                <a:sym typeface="Calibri"/>
              </a:rPr>
              <a:t>Colorless lies</a:t>
            </a:r>
            <a:endParaRPr b="0" i="0" sz="1400" u="none" cap="none" strike="noStrike">
              <a:solidFill>
                <a:srgbClr val="000000"/>
              </a:solidFill>
              <a:latin typeface="Arial"/>
              <a:ea typeface="Arial"/>
              <a:cs typeface="Arial"/>
              <a:sym typeface="Arial"/>
            </a:endParaRPr>
          </a:p>
        </p:txBody>
      </p:sp>
      <p:sp>
        <p:nvSpPr>
          <p:cNvPr id="718" name="Google Shape;718;p20"/>
          <p:cNvSpPr txBox="1"/>
          <p:nvPr/>
        </p:nvSpPr>
        <p:spPr>
          <a:xfrm rot="-530361">
            <a:off x="4032938" y="2740001"/>
            <a:ext cx="117221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A90055"/>
                </a:solidFill>
                <a:latin typeface="Calibri"/>
                <a:ea typeface="Calibri"/>
                <a:cs typeface="Calibri"/>
                <a:sym typeface="Calibri"/>
              </a:rPr>
              <a:t>Untruths</a:t>
            </a:r>
            <a:endParaRPr b="0" i="0" sz="1400" u="none" cap="none" strike="noStrike">
              <a:solidFill>
                <a:srgbClr val="000000"/>
              </a:solidFill>
              <a:latin typeface="Arial"/>
              <a:ea typeface="Arial"/>
              <a:cs typeface="Arial"/>
              <a:sym typeface="Arial"/>
            </a:endParaRPr>
          </a:p>
        </p:txBody>
      </p:sp>
      <p:sp>
        <p:nvSpPr>
          <p:cNvPr id="719" name="Google Shape;719;p20"/>
          <p:cNvSpPr txBox="1"/>
          <p:nvPr/>
        </p:nvSpPr>
        <p:spPr>
          <a:xfrm rot="-537594">
            <a:off x="5153920" y="3811967"/>
            <a:ext cx="145894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A90055"/>
                </a:solidFill>
                <a:latin typeface="Calibri"/>
                <a:ea typeface="Calibri"/>
                <a:cs typeface="Calibri"/>
                <a:sym typeface="Calibri"/>
              </a:rPr>
              <a:t>White lies</a:t>
            </a:r>
            <a:endParaRPr b="0" i="0" sz="1400" u="none" cap="none" strike="noStrike">
              <a:solidFill>
                <a:srgbClr val="000000"/>
              </a:solidFill>
              <a:latin typeface="Arial"/>
              <a:ea typeface="Arial"/>
              <a:cs typeface="Arial"/>
              <a:sym typeface="Arial"/>
            </a:endParaRPr>
          </a:p>
        </p:txBody>
      </p:sp>
      <p:sp>
        <p:nvSpPr>
          <p:cNvPr id="720" name="Google Shape;720;p20"/>
          <p:cNvSpPr txBox="1"/>
          <p:nvPr/>
        </p:nvSpPr>
        <p:spPr>
          <a:xfrm>
            <a:off x="5969455" y="1069611"/>
            <a:ext cx="108327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accent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accent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accent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A90055"/>
                </a:solidFill>
                <a:latin typeface="Calibri"/>
                <a:ea typeface="Calibri"/>
                <a:cs typeface="Calibri"/>
                <a:sym typeface="Calibri"/>
              </a:rPr>
              <a:t>Gray lies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21"/>
          <p:cNvSpPr txBox="1"/>
          <p:nvPr>
            <p:ph idx="1" type="body"/>
          </p:nvPr>
        </p:nvSpPr>
        <p:spPr>
          <a:xfrm>
            <a:off x="0" y="2"/>
            <a:ext cx="9144000" cy="1600198"/>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727" name="Google Shape;727;p21"/>
          <p:cNvSpPr txBox="1"/>
          <p:nvPr>
            <p:ph type="ctrTitle"/>
          </p:nvPr>
        </p:nvSpPr>
        <p:spPr>
          <a:xfrm>
            <a:off x="1278468" y="237067"/>
            <a:ext cx="7130188" cy="164253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800"/>
              <a:buFont typeface="Calibri"/>
              <a:buNone/>
            </a:pPr>
            <a:r>
              <a:rPr lang="en-US" sz="4800"/>
              <a:t>Colorless Lies</a:t>
            </a:r>
            <a:endParaRPr/>
          </a:p>
        </p:txBody>
      </p:sp>
      <p:sp>
        <p:nvSpPr>
          <p:cNvPr id="728" name="Google Shape;728;p21"/>
          <p:cNvSpPr txBox="1"/>
          <p:nvPr>
            <p:ph idx="2" type="subTitle"/>
          </p:nvPr>
        </p:nvSpPr>
        <p:spPr>
          <a:xfrm>
            <a:off x="173256" y="1641546"/>
            <a:ext cx="8797490" cy="11000628"/>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rgbClr val="FF9801"/>
              </a:buClr>
              <a:buSzPts val="2800"/>
              <a:buNone/>
            </a:pPr>
            <a:r>
              <a:rPr i="1" lang="en-US" sz="2800">
                <a:solidFill>
                  <a:srgbClr val="FF9801"/>
                </a:solidFill>
              </a:rPr>
              <a:t>“Every man has reminiscences which he would not tell to everyone but only his friends. He has other matters in his mind which he would not reveal even to his friends, but only to himself, and that in secret. But there are other things which a man is afraid to tell even to himself, and every decent man has a number of such things stored away in his mind.”</a:t>
            </a:r>
            <a:endParaRPr/>
          </a:p>
          <a:p>
            <a:pPr indent="0" lvl="0" marL="0" rtl="0" algn="r">
              <a:lnSpc>
                <a:spcPct val="120000"/>
              </a:lnSpc>
              <a:spcBef>
                <a:spcPts val="560"/>
              </a:spcBef>
              <a:spcAft>
                <a:spcPts val="0"/>
              </a:spcAft>
              <a:buClr>
                <a:srgbClr val="FF9801"/>
              </a:buClr>
              <a:buSzPts val="2800"/>
              <a:buNone/>
            </a:pPr>
            <a:r>
              <a:rPr i="1" lang="en-US" sz="2800">
                <a:solidFill>
                  <a:srgbClr val="FF9801"/>
                </a:solidFill>
              </a:rPr>
              <a:t>-Fyoder Dostoyevsky </a:t>
            </a:r>
            <a:endParaRPr/>
          </a:p>
          <a:p>
            <a:pPr indent="0" lvl="0" marL="0" rtl="0" algn="ctr">
              <a:lnSpc>
                <a:spcPct val="120000"/>
              </a:lnSpc>
              <a:spcBef>
                <a:spcPts val="880"/>
              </a:spcBef>
              <a:spcAft>
                <a:spcPts val="0"/>
              </a:spcAft>
              <a:buClr>
                <a:schemeClr val="accent5"/>
              </a:buClr>
              <a:buSzPts val="4400"/>
              <a:buNone/>
            </a:pPr>
            <a:r>
              <a:t/>
            </a:r>
            <a:endParaRPr b="1" sz="4400">
              <a:solidFill>
                <a:srgbClr val="FF980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22"/>
          <p:cNvSpPr txBox="1"/>
          <p:nvPr>
            <p:ph idx="4294967295" type="sldNum"/>
          </p:nvPr>
        </p:nvSpPr>
        <p:spPr>
          <a:xfrm>
            <a:off x="6553200" y="6356350"/>
            <a:ext cx="2590800"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C:\Users\AXB4626\Desktop\LC-LF Project Graphics\paper icons.png" id="735" name="Google Shape;735;p22"/>
          <p:cNvPicPr preferRelativeResize="0"/>
          <p:nvPr/>
        </p:nvPicPr>
        <p:blipFill rotWithShape="1">
          <a:blip r:embed="rId3">
            <a:alphaModFix/>
          </a:blip>
          <a:srcRect b="35643" l="10871" r="66026" t="36084"/>
          <a:stretch/>
        </p:blipFill>
        <p:spPr>
          <a:xfrm>
            <a:off x="-1" y="1248948"/>
            <a:ext cx="2919281" cy="3572433"/>
          </a:xfrm>
          <a:prstGeom prst="rect">
            <a:avLst/>
          </a:prstGeom>
          <a:noFill/>
          <a:ln>
            <a:noFill/>
          </a:ln>
        </p:spPr>
      </p:pic>
      <p:pic>
        <p:nvPicPr>
          <p:cNvPr descr="C:\Users\AXB4626\Desktop\LC-LF Project Graphics\pencil paper.png" id="736" name="Google Shape;736;p22"/>
          <p:cNvPicPr preferRelativeResize="0"/>
          <p:nvPr/>
        </p:nvPicPr>
        <p:blipFill rotWithShape="1">
          <a:blip r:embed="rId4">
            <a:alphaModFix/>
          </a:blip>
          <a:srcRect b="0" l="21876" r="0" t="47783"/>
          <a:stretch/>
        </p:blipFill>
        <p:spPr>
          <a:xfrm>
            <a:off x="-1" y="910807"/>
            <a:ext cx="3818378" cy="487813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23"/>
          <p:cNvSpPr txBox="1"/>
          <p:nvPr/>
        </p:nvSpPr>
        <p:spPr>
          <a:xfrm>
            <a:off x="744281" y="2594344"/>
            <a:ext cx="7676707"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A90055"/>
                </a:solidFill>
                <a:latin typeface="Calibri"/>
                <a:ea typeface="Calibri"/>
                <a:cs typeface="Calibri"/>
                <a:sym typeface="Calibri"/>
              </a:rPr>
              <a:t>“Not that anything is wrong with that.”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descr="C:\Users\AXB4626\Desktop\GBO Coaching- Columbia &amp; Jamica\ThinkstockPhotos-508482834.jpg" id="748" name="Google Shape;748;p24"/>
          <p:cNvPicPr preferRelativeResize="0"/>
          <p:nvPr/>
        </p:nvPicPr>
        <p:blipFill rotWithShape="1">
          <a:blip r:embed="rId3">
            <a:alphaModFix/>
          </a:blip>
          <a:srcRect b="0" l="0" r="0" t="0"/>
          <a:stretch/>
        </p:blipFill>
        <p:spPr>
          <a:xfrm>
            <a:off x="5089719" y="943276"/>
            <a:ext cx="3581834" cy="5245858"/>
          </a:xfrm>
          <a:prstGeom prst="rect">
            <a:avLst/>
          </a:prstGeom>
          <a:noFill/>
          <a:ln>
            <a:noFill/>
          </a:ln>
        </p:spPr>
      </p:pic>
      <p:sp>
        <p:nvSpPr>
          <p:cNvPr id="749" name="Google Shape;749;p24"/>
          <p:cNvSpPr txBox="1"/>
          <p:nvPr/>
        </p:nvSpPr>
        <p:spPr>
          <a:xfrm>
            <a:off x="0" y="0"/>
            <a:ext cx="443377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9801"/>
                </a:solidFill>
                <a:latin typeface="Calibri"/>
                <a:ea typeface="Calibri"/>
                <a:cs typeface="Calibri"/>
                <a:sym typeface="Calibri"/>
              </a:rPr>
              <a:t>Reflective Mind</a:t>
            </a:r>
            <a:endParaRPr b="0" i="0" sz="1400" u="none" cap="none" strike="noStrike">
              <a:solidFill>
                <a:srgbClr val="000000"/>
              </a:solidFill>
              <a:latin typeface="Arial"/>
              <a:ea typeface="Arial"/>
              <a:cs typeface="Arial"/>
              <a:sym typeface="Arial"/>
            </a:endParaRPr>
          </a:p>
        </p:txBody>
      </p:sp>
      <p:sp>
        <p:nvSpPr>
          <p:cNvPr id="750" name="Google Shape;750;p24"/>
          <p:cNvSpPr txBox="1"/>
          <p:nvPr/>
        </p:nvSpPr>
        <p:spPr>
          <a:xfrm>
            <a:off x="4710224" y="0"/>
            <a:ext cx="443377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9801"/>
                </a:solidFill>
                <a:latin typeface="Calibri"/>
                <a:ea typeface="Calibri"/>
                <a:cs typeface="Calibri"/>
                <a:sym typeface="Calibri"/>
              </a:rPr>
              <a:t>Automatic Mind</a:t>
            </a:r>
            <a:endParaRPr b="0" i="0" sz="1400" u="none" cap="none" strike="noStrike">
              <a:solidFill>
                <a:srgbClr val="000000"/>
              </a:solidFill>
              <a:latin typeface="Arial"/>
              <a:ea typeface="Arial"/>
              <a:cs typeface="Arial"/>
              <a:sym typeface="Arial"/>
            </a:endParaRPr>
          </a:p>
        </p:txBody>
      </p:sp>
      <p:pic>
        <p:nvPicPr>
          <p:cNvPr id="751" name="Google Shape;751;p24"/>
          <p:cNvPicPr preferRelativeResize="0"/>
          <p:nvPr/>
        </p:nvPicPr>
        <p:blipFill rotWithShape="1">
          <a:blip r:embed="rId4">
            <a:alphaModFix/>
          </a:blip>
          <a:srcRect b="0" l="0" r="0" t="0"/>
          <a:stretch/>
        </p:blipFill>
        <p:spPr>
          <a:xfrm>
            <a:off x="419309" y="863601"/>
            <a:ext cx="3595158" cy="532553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25"/>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758" name="Google Shape;758;p25"/>
          <p:cNvSpPr txBox="1"/>
          <p:nvPr>
            <p:ph type="ctrTitle"/>
          </p:nvPr>
        </p:nvSpPr>
        <p:spPr>
          <a:xfrm>
            <a:off x="3976578" y="212651"/>
            <a:ext cx="4944138" cy="206325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6000"/>
              <a:buFont typeface="Calibri"/>
              <a:buNone/>
            </a:pPr>
            <a:r>
              <a:rPr lang="en-US" sz="6000"/>
              <a:t>Reflective Mind</a:t>
            </a:r>
            <a:endParaRPr/>
          </a:p>
        </p:txBody>
      </p:sp>
      <p:sp>
        <p:nvSpPr>
          <p:cNvPr id="759" name="Google Shape;759;p25"/>
          <p:cNvSpPr txBox="1"/>
          <p:nvPr>
            <p:ph idx="2" type="subTitle"/>
          </p:nvPr>
        </p:nvSpPr>
        <p:spPr>
          <a:xfrm>
            <a:off x="3976577" y="2670258"/>
            <a:ext cx="5029200" cy="3686093"/>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FF9801"/>
              </a:buClr>
              <a:buSzPts val="3600"/>
              <a:buNone/>
            </a:pPr>
            <a:r>
              <a:rPr i="1" lang="en-US" sz="3600">
                <a:solidFill>
                  <a:srgbClr val="FF9801"/>
                </a:solidFill>
              </a:rPr>
              <a:t>“The power of conscious thoughts and feelings is to create a particular type of fuel for action.”</a:t>
            </a:r>
            <a:endParaRPr/>
          </a:p>
          <a:p>
            <a:pPr indent="0" lvl="0" marL="0" rtl="0" algn="r">
              <a:lnSpc>
                <a:spcPct val="120000"/>
              </a:lnSpc>
              <a:spcBef>
                <a:spcPts val="360"/>
              </a:spcBef>
              <a:spcAft>
                <a:spcPts val="0"/>
              </a:spcAft>
              <a:buClr>
                <a:srgbClr val="FF9801"/>
              </a:buClr>
              <a:buSzPts val="1800"/>
              <a:buNone/>
            </a:pPr>
            <a:r>
              <a:rPr lang="en-US" sz="1800">
                <a:solidFill>
                  <a:srgbClr val="FF9801"/>
                </a:solidFill>
              </a:rPr>
              <a:t>-William James</a:t>
            </a:r>
            <a:endParaRPr/>
          </a:p>
          <a:p>
            <a:pPr indent="-292100" lvl="0" marL="571500" rtl="0" algn="ctr">
              <a:lnSpc>
                <a:spcPct val="120000"/>
              </a:lnSpc>
              <a:spcBef>
                <a:spcPts val="880"/>
              </a:spcBef>
              <a:spcAft>
                <a:spcPts val="0"/>
              </a:spcAft>
              <a:buClr>
                <a:schemeClr val="accent5"/>
              </a:buClr>
              <a:buSzPts val="4400"/>
              <a:buFont typeface="Arial"/>
              <a:buNone/>
            </a:pPr>
            <a:r>
              <a:t/>
            </a:r>
            <a:endParaRPr b="1" sz="4400">
              <a:solidFill>
                <a:srgbClr val="FF9801"/>
              </a:solidFill>
            </a:endParaRPr>
          </a:p>
        </p:txBody>
      </p:sp>
      <p:pic>
        <p:nvPicPr>
          <p:cNvPr id="760" name="Google Shape;760;p25"/>
          <p:cNvPicPr preferRelativeResize="0"/>
          <p:nvPr/>
        </p:nvPicPr>
        <p:blipFill rotWithShape="1">
          <a:blip r:embed="rId3">
            <a:alphaModFix/>
          </a:blip>
          <a:srcRect b="0" l="0" r="0" t="0"/>
          <a:stretch/>
        </p:blipFill>
        <p:spPr>
          <a:xfrm>
            <a:off x="440266" y="2766483"/>
            <a:ext cx="2480733" cy="35898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26"/>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767" name="Google Shape;767;p26"/>
          <p:cNvSpPr txBox="1"/>
          <p:nvPr>
            <p:ph type="ctrTitle"/>
          </p:nvPr>
        </p:nvSpPr>
        <p:spPr>
          <a:xfrm>
            <a:off x="101600" y="0"/>
            <a:ext cx="5063066" cy="202353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FFFFFF"/>
              </a:buClr>
              <a:buSzPts val="6000"/>
              <a:buFont typeface="Calibri"/>
              <a:buNone/>
            </a:pPr>
            <a:r>
              <a:rPr lang="en-US" sz="6000"/>
              <a:t>Automatic Mind</a:t>
            </a:r>
            <a:endParaRPr/>
          </a:p>
        </p:txBody>
      </p:sp>
      <p:sp>
        <p:nvSpPr>
          <p:cNvPr id="768" name="Google Shape;768;p26"/>
          <p:cNvSpPr txBox="1"/>
          <p:nvPr>
            <p:ph idx="2" type="subTitle"/>
          </p:nvPr>
        </p:nvSpPr>
        <p:spPr>
          <a:xfrm>
            <a:off x="3976577" y="2670258"/>
            <a:ext cx="5029200" cy="3686093"/>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rgbClr val="FF9801"/>
              </a:buClr>
              <a:buSzPts val="3600"/>
              <a:buNone/>
            </a:pPr>
            <a:r>
              <a:rPr i="1" lang="en-US" sz="3600">
                <a:solidFill>
                  <a:srgbClr val="FF9801"/>
                </a:solidFill>
              </a:rPr>
              <a:t>‘Automatic preferences serve as navigational devices.”</a:t>
            </a:r>
            <a:endParaRPr sz="1800">
              <a:solidFill>
                <a:srgbClr val="FF9801"/>
              </a:solidFill>
            </a:endParaRPr>
          </a:p>
          <a:p>
            <a:pPr indent="0" lvl="0" marL="0" rtl="0" algn="r">
              <a:lnSpc>
                <a:spcPct val="120000"/>
              </a:lnSpc>
              <a:spcBef>
                <a:spcPts val="360"/>
              </a:spcBef>
              <a:spcAft>
                <a:spcPts val="0"/>
              </a:spcAft>
              <a:buClr>
                <a:srgbClr val="FF9801"/>
              </a:buClr>
              <a:buSzPts val="1800"/>
              <a:buNone/>
            </a:pPr>
            <a:r>
              <a:rPr lang="en-US" sz="1800">
                <a:solidFill>
                  <a:srgbClr val="FF9801"/>
                </a:solidFill>
              </a:rPr>
              <a:t>-William James</a:t>
            </a:r>
            <a:endParaRPr/>
          </a:p>
          <a:p>
            <a:pPr indent="0" lvl="0" marL="0" rtl="0" algn="r">
              <a:lnSpc>
                <a:spcPct val="120000"/>
              </a:lnSpc>
              <a:spcBef>
                <a:spcPts val="360"/>
              </a:spcBef>
              <a:spcAft>
                <a:spcPts val="0"/>
              </a:spcAft>
              <a:buClr>
                <a:schemeClr val="accent5"/>
              </a:buClr>
              <a:buSzPts val="1800"/>
              <a:buNone/>
            </a:pPr>
            <a:r>
              <a:t/>
            </a:r>
            <a:endParaRPr b="1" sz="1800">
              <a:solidFill>
                <a:srgbClr val="FF9801"/>
              </a:solidFill>
            </a:endParaRPr>
          </a:p>
        </p:txBody>
      </p:sp>
      <p:pic>
        <p:nvPicPr>
          <p:cNvPr id="769" name="Google Shape;769;p26"/>
          <p:cNvPicPr preferRelativeResize="0"/>
          <p:nvPr/>
        </p:nvPicPr>
        <p:blipFill rotWithShape="1">
          <a:blip r:embed="rId3">
            <a:alphaModFix/>
          </a:blip>
          <a:srcRect b="0" l="0" r="0" t="0"/>
          <a:stretch/>
        </p:blipFill>
        <p:spPr>
          <a:xfrm>
            <a:off x="440266" y="2766483"/>
            <a:ext cx="2480733" cy="35898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id="775" name="Google Shape;775;p27"/>
          <p:cNvPicPr preferRelativeResize="0"/>
          <p:nvPr/>
        </p:nvPicPr>
        <p:blipFill rotWithShape="1">
          <a:blip r:embed="rId3">
            <a:alphaModFix/>
          </a:blip>
          <a:srcRect b="0" l="0" r="0" t="0"/>
          <a:stretch/>
        </p:blipFill>
        <p:spPr>
          <a:xfrm>
            <a:off x="2518136" y="1591734"/>
            <a:ext cx="3978918" cy="31863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28"/>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782" name="Google Shape;782;p28"/>
          <p:cNvSpPr txBox="1"/>
          <p:nvPr>
            <p:ph type="ctrTitle"/>
          </p:nvPr>
        </p:nvSpPr>
        <p:spPr>
          <a:xfrm>
            <a:off x="101599" y="0"/>
            <a:ext cx="8695268" cy="202353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800"/>
              <a:buFont typeface="Calibri"/>
              <a:buNone/>
            </a:pPr>
            <a:r>
              <a:rPr lang="en-US" sz="4800"/>
              <a:t>Theory of Cognitive Dissonance </a:t>
            </a:r>
            <a:endParaRPr/>
          </a:p>
        </p:txBody>
      </p:sp>
      <p:sp>
        <p:nvSpPr>
          <p:cNvPr id="783" name="Google Shape;783;p28"/>
          <p:cNvSpPr txBox="1"/>
          <p:nvPr>
            <p:ph idx="2" type="subTitle"/>
          </p:nvPr>
        </p:nvSpPr>
        <p:spPr>
          <a:xfrm>
            <a:off x="0" y="2526973"/>
            <a:ext cx="8796867" cy="4104833"/>
          </a:xfrm>
          <a:prstGeom prst="rect">
            <a:avLst/>
          </a:prstGeom>
          <a:noFill/>
          <a:ln>
            <a:noFill/>
          </a:ln>
        </p:spPr>
        <p:txBody>
          <a:bodyPr anchorCtr="0" anchor="t" bIns="45700" lIns="91425" spcFirstLastPara="1" rIns="91425" wrap="square" tIns="45700">
            <a:normAutofit/>
          </a:bodyPr>
          <a:lstStyle/>
          <a:p>
            <a:pPr indent="0" lvl="1" marL="457200" rtl="0" algn="ctr">
              <a:lnSpc>
                <a:spcPct val="100000"/>
              </a:lnSpc>
              <a:spcBef>
                <a:spcPts val="0"/>
              </a:spcBef>
              <a:spcAft>
                <a:spcPts val="0"/>
              </a:spcAft>
              <a:buClr>
                <a:srgbClr val="888888"/>
              </a:buClr>
              <a:buSzPts val="3200"/>
              <a:buNone/>
            </a:pPr>
            <a:r>
              <a:t/>
            </a:r>
            <a:endParaRPr b="1" sz="3200">
              <a:solidFill>
                <a:srgbClr val="FF9801"/>
              </a:solidFill>
            </a:endParaRPr>
          </a:p>
          <a:p>
            <a:pPr indent="0" lvl="1" marL="457200" rtl="0" algn="ctr">
              <a:lnSpc>
                <a:spcPct val="100000"/>
              </a:lnSpc>
              <a:spcBef>
                <a:spcPts val="640"/>
              </a:spcBef>
              <a:spcAft>
                <a:spcPts val="0"/>
              </a:spcAft>
              <a:buClr>
                <a:srgbClr val="FF9801"/>
              </a:buClr>
              <a:buSzPts val="3200"/>
              <a:buNone/>
            </a:pPr>
            <a:r>
              <a:rPr b="1" lang="en-US" sz="3200">
                <a:solidFill>
                  <a:srgbClr val="FF9801"/>
                </a:solidFill>
              </a:rPr>
              <a:t>“tells us that becoming aware of conflicts between our beliefs and our actions, or between two simultaneously coexisting beliefs, violates the natural human striving for mental harmony, or consonance.”</a:t>
            </a:r>
            <a:endParaRPr/>
          </a:p>
          <a:p>
            <a:pPr indent="0" lvl="1" marL="457200" rtl="0" algn="r">
              <a:lnSpc>
                <a:spcPct val="100000"/>
              </a:lnSpc>
              <a:spcBef>
                <a:spcPts val="400"/>
              </a:spcBef>
              <a:spcAft>
                <a:spcPts val="0"/>
              </a:spcAft>
              <a:buClr>
                <a:srgbClr val="FF9801"/>
              </a:buClr>
              <a:buSzPts val="2000"/>
              <a:buNone/>
            </a:pPr>
            <a:r>
              <a:rPr lang="en-US">
                <a:solidFill>
                  <a:srgbClr val="FF9801"/>
                </a:solidFill>
              </a:rPr>
              <a:t>-Leon Festinger</a:t>
            </a:r>
            <a:endParaRPr>
              <a:solidFill>
                <a:srgbClr val="FF980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
          <p:cNvSpPr txBox="1"/>
          <p:nvPr/>
        </p:nvSpPr>
        <p:spPr>
          <a:xfrm>
            <a:off x="-1520792" y="0"/>
            <a:ext cx="12782352"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rgbClr val="FF9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8000"/>
              <a:buFont typeface="Arial"/>
              <a:buNone/>
            </a:pPr>
            <a:r>
              <a:rPr b="1" i="0" lang="en-US" sz="8000" u="none" cap="none" strike="noStrike">
                <a:solidFill>
                  <a:schemeClr val="dk2"/>
                </a:solidFill>
                <a:latin typeface="Federo"/>
                <a:ea typeface="Federo"/>
                <a:cs typeface="Federo"/>
                <a:sym typeface="Federo"/>
              </a:rPr>
              <a:t>Exposure</a:t>
            </a:r>
            <a:endParaRPr b="0" i="0" sz="1400" u="none" cap="none" strike="noStrike">
              <a:solidFill>
                <a:srgbClr val="000000"/>
              </a:solidFill>
              <a:latin typeface="Arial"/>
              <a:ea typeface="Arial"/>
              <a:cs typeface="Arial"/>
              <a:sym typeface="Arial"/>
            </a:endParaRPr>
          </a:p>
        </p:txBody>
      </p:sp>
      <p:sp>
        <p:nvSpPr>
          <p:cNvPr id="523" name="Google Shape;523;p2"/>
          <p:cNvSpPr txBox="1"/>
          <p:nvPr/>
        </p:nvSpPr>
        <p:spPr>
          <a:xfrm>
            <a:off x="0" y="3060834"/>
            <a:ext cx="9144000"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0"/>
              <a:buFont typeface="Arial"/>
              <a:buNone/>
            </a:pPr>
            <a:r>
              <a:t/>
            </a:r>
            <a:endParaRPr b="0" i="0" sz="8000" u="none" cap="none" strike="noStrike">
              <a:solidFill>
                <a:srgbClr val="FF980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FF9801"/>
                </a:solidFill>
                <a:latin typeface="Federo"/>
                <a:ea typeface="Federo"/>
                <a:cs typeface="Federo"/>
                <a:sym typeface="Federo"/>
              </a:rPr>
              <a:t>  </a:t>
            </a:r>
            <a:r>
              <a:rPr b="1" i="0" lang="en-US" sz="8000" u="none" cap="none" strike="noStrike">
                <a:solidFill>
                  <a:schemeClr val="accent1"/>
                </a:solidFill>
                <a:latin typeface="Federo"/>
                <a:ea typeface="Federo"/>
                <a:cs typeface="Federo"/>
                <a:sym typeface="Federo"/>
              </a:rPr>
              <a:t>Awareness</a:t>
            </a:r>
            <a:endParaRPr b="0" i="0" sz="1400" u="none" cap="none" strike="noStrike">
              <a:solidFill>
                <a:srgbClr val="000000"/>
              </a:solidFill>
              <a:latin typeface="Arial"/>
              <a:ea typeface="Arial"/>
              <a:cs typeface="Arial"/>
              <a:sym typeface="Arial"/>
            </a:endParaRPr>
          </a:p>
        </p:txBody>
      </p:sp>
      <p:pic>
        <p:nvPicPr>
          <p:cNvPr id="524" name="Google Shape;524;p2"/>
          <p:cNvPicPr preferRelativeResize="0"/>
          <p:nvPr/>
        </p:nvPicPr>
        <p:blipFill rotWithShape="1">
          <a:blip r:embed="rId3">
            <a:alphaModFix/>
          </a:blip>
          <a:srcRect b="0" l="0" r="0" t="0"/>
          <a:stretch/>
        </p:blipFill>
        <p:spPr>
          <a:xfrm>
            <a:off x="3686475" y="2430163"/>
            <a:ext cx="2127183" cy="17798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29"/>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790" name="Google Shape;790;p29"/>
          <p:cNvSpPr txBox="1"/>
          <p:nvPr>
            <p:ph type="ctrTitle"/>
          </p:nvPr>
        </p:nvSpPr>
        <p:spPr>
          <a:xfrm>
            <a:off x="101599" y="0"/>
            <a:ext cx="8695268" cy="202353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6000"/>
              <a:buFont typeface="Calibri"/>
              <a:buNone/>
            </a:pPr>
            <a:r>
              <a:rPr lang="en-US" sz="6000"/>
              <a:t>Stereotype</a:t>
            </a:r>
            <a:endParaRPr/>
          </a:p>
        </p:txBody>
      </p:sp>
      <p:sp>
        <p:nvSpPr>
          <p:cNvPr id="791" name="Google Shape;791;p29"/>
          <p:cNvSpPr txBox="1"/>
          <p:nvPr>
            <p:ph idx="2" type="subTitle"/>
          </p:nvPr>
        </p:nvSpPr>
        <p:spPr>
          <a:xfrm>
            <a:off x="3976577" y="2670258"/>
            <a:ext cx="5029200" cy="3686093"/>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rgbClr val="FF9801"/>
              </a:buClr>
              <a:buSzPts val="3200"/>
              <a:buNone/>
            </a:pPr>
            <a:r>
              <a:rPr b="1" lang="en-US" sz="3200">
                <a:solidFill>
                  <a:srgbClr val="FF9801"/>
                </a:solidFill>
              </a:rPr>
              <a:t>Judging the characteristics of strangers about whom we know nothing other than that they belong to some group.</a:t>
            </a:r>
            <a:endParaRPr/>
          </a:p>
        </p:txBody>
      </p:sp>
      <p:pic>
        <p:nvPicPr>
          <p:cNvPr id="792" name="Google Shape;792;p29"/>
          <p:cNvPicPr preferRelativeResize="0"/>
          <p:nvPr/>
        </p:nvPicPr>
        <p:blipFill rotWithShape="1">
          <a:blip r:embed="rId3">
            <a:alphaModFix/>
          </a:blip>
          <a:srcRect b="0" l="0" r="0" t="0"/>
          <a:stretch/>
        </p:blipFill>
        <p:spPr>
          <a:xfrm>
            <a:off x="-1" y="2526972"/>
            <a:ext cx="3739503" cy="43310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30"/>
          <p:cNvSpPr txBox="1"/>
          <p:nvPr/>
        </p:nvSpPr>
        <p:spPr>
          <a:xfrm>
            <a:off x="616017" y="704767"/>
            <a:ext cx="7960092" cy="452431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Old people are forgetful</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Koreans are shy</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Asians are good at math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Boston drivers are aggressive</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Women are nurturing</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Disabled employees have higher absenteeism</a:t>
            </a:r>
            <a:endParaRPr b="0" i="0" sz="1400" u="none" cap="none" strike="noStrike">
              <a:solidFill>
                <a:srgbClr val="000000"/>
              </a:solidFill>
              <a:latin typeface="Arial"/>
              <a:ea typeface="Arial"/>
              <a:cs typeface="Arial"/>
              <a:sym typeface="Arial"/>
            </a:endParaRPr>
          </a:p>
        </p:txBody>
      </p:sp>
      <p:pic>
        <p:nvPicPr>
          <p:cNvPr id="799" name="Google Shape;799;p30"/>
          <p:cNvPicPr preferRelativeResize="0"/>
          <p:nvPr/>
        </p:nvPicPr>
        <p:blipFill rotWithShape="1">
          <a:blip r:embed="rId3">
            <a:alphaModFix/>
          </a:blip>
          <a:srcRect b="0" l="0" r="0" t="0"/>
          <a:stretch/>
        </p:blipFill>
        <p:spPr>
          <a:xfrm>
            <a:off x="6742897" y="271629"/>
            <a:ext cx="2209800" cy="1469136"/>
          </a:xfrm>
          <a:prstGeom prst="rect">
            <a:avLst/>
          </a:prstGeom>
          <a:noFill/>
          <a:ln>
            <a:noFill/>
          </a:ln>
        </p:spPr>
      </p:pic>
      <p:pic>
        <p:nvPicPr>
          <p:cNvPr id="800" name="Google Shape;800;p30"/>
          <p:cNvPicPr preferRelativeResize="0"/>
          <p:nvPr/>
        </p:nvPicPr>
        <p:blipFill rotWithShape="1">
          <a:blip r:embed="rId4">
            <a:alphaModFix/>
          </a:blip>
          <a:srcRect b="0" l="0" r="0" t="0"/>
          <a:stretch/>
        </p:blipFill>
        <p:spPr>
          <a:xfrm>
            <a:off x="264044" y="5041107"/>
            <a:ext cx="2081784" cy="1560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0" st="0"/>
                                            </p:txEl>
                                          </p:spTgt>
                                        </p:tgtEl>
                                        <p:attrNameLst>
                                          <p:attrName>style.visibility</p:attrName>
                                        </p:attrNameLst>
                                      </p:cBhvr>
                                      <p:to>
                                        <p:strVal val="visible"/>
                                      </p:to>
                                    </p:set>
                                    <p:animEffect filter="fade" transition="in">
                                      <p:cBhvr>
                                        <p:cTn dur="1000"/>
                                        <p:tgtEl>
                                          <p:spTgt spid="7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1" st="1"/>
                                            </p:txEl>
                                          </p:spTgt>
                                        </p:tgtEl>
                                        <p:attrNameLst>
                                          <p:attrName>style.visibility</p:attrName>
                                        </p:attrNameLst>
                                      </p:cBhvr>
                                      <p:to>
                                        <p:strVal val="visible"/>
                                      </p:to>
                                    </p:set>
                                    <p:animEffect filter="fade" transition="in">
                                      <p:cBhvr>
                                        <p:cTn dur="1000"/>
                                        <p:tgtEl>
                                          <p:spTgt spid="7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2" st="2"/>
                                            </p:txEl>
                                          </p:spTgt>
                                        </p:tgtEl>
                                        <p:attrNameLst>
                                          <p:attrName>style.visibility</p:attrName>
                                        </p:attrNameLst>
                                      </p:cBhvr>
                                      <p:to>
                                        <p:strVal val="visible"/>
                                      </p:to>
                                    </p:set>
                                    <p:animEffect filter="fade" transition="in">
                                      <p:cBhvr>
                                        <p:cTn dur="1000"/>
                                        <p:tgtEl>
                                          <p:spTgt spid="7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3" st="3"/>
                                            </p:txEl>
                                          </p:spTgt>
                                        </p:tgtEl>
                                        <p:attrNameLst>
                                          <p:attrName>style.visibility</p:attrName>
                                        </p:attrNameLst>
                                      </p:cBhvr>
                                      <p:to>
                                        <p:strVal val="visible"/>
                                      </p:to>
                                    </p:set>
                                    <p:animEffect filter="fade" transition="in">
                                      <p:cBhvr>
                                        <p:cTn dur="1000"/>
                                        <p:tgtEl>
                                          <p:spTgt spid="7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4" st="4"/>
                                            </p:txEl>
                                          </p:spTgt>
                                        </p:tgtEl>
                                        <p:attrNameLst>
                                          <p:attrName>style.visibility</p:attrName>
                                        </p:attrNameLst>
                                      </p:cBhvr>
                                      <p:to>
                                        <p:strVal val="visible"/>
                                      </p:to>
                                    </p:set>
                                    <p:animEffect filter="fade" transition="in">
                                      <p:cBhvr>
                                        <p:cTn dur="1000"/>
                                        <p:tgtEl>
                                          <p:spTgt spid="79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5" st="5"/>
                                            </p:txEl>
                                          </p:spTgt>
                                        </p:tgtEl>
                                        <p:attrNameLst>
                                          <p:attrName>style.visibility</p:attrName>
                                        </p:attrNameLst>
                                      </p:cBhvr>
                                      <p:to>
                                        <p:strVal val="visible"/>
                                      </p:to>
                                    </p:set>
                                    <p:animEffect filter="fade" transition="in">
                                      <p:cBhvr>
                                        <p:cTn dur="1000"/>
                                        <p:tgtEl>
                                          <p:spTgt spid="79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31"/>
          <p:cNvSpPr txBox="1"/>
          <p:nvPr/>
        </p:nvSpPr>
        <p:spPr>
          <a:xfrm>
            <a:off x="0" y="0"/>
            <a:ext cx="4433777"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sng" cap="none" strike="noStrike">
              <a:solidFill>
                <a:srgbClr val="FF980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rPr b="0" i="0" lang="en-US" sz="4000" u="sng" cap="none" strike="noStrike">
                <a:solidFill>
                  <a:srgbClr val="FF9801"/>
                </a:solidFill>
                <a:latin typeface="Calibri"/>
                <a:ea typeface="Calibri"/>
                <a:cs typeface="Calibri"/>
                <a:sym typeface="Calibri"/>
              </a:rPr>
              <a:t>Trait</a:t>
            </a:r>
            <a:endParaRPr b="0" i="0" sz="1400" u="none" cap="none" strike="noStrike">
              <a:solidFill>
                <a:srgbClr val="000000"/>
              </a:solidFill>
              <a:latin typeface="Arial"/>
              <a:ea typeface="Arial"/>
              <a:cs typeface="Arial"/>
              <a:sym typeface="Arial"/>
            </a:endParaRPr>
          </a:p>
        </p:txBody>
      </p:sp>
      <p:sp>
        <p:nvSpPr>
          <p:cNvPr id="807" name="Google Shape;807;p31"/>
          <p:cNvSpPr txBox="1"/>
          <p:nvPr/>
        </p:nvSpPr>
        <p:spPr>
          <a:xfrm>
            <a:off x="4710224" y="0"/>
            <a:ext cx="4433777"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sng" cap="none" strike="noStrike">
              <a:solidFill>
                <a:srgbClr val="FF980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rPr b="0" i="0" lang="en-US" sz="4000" u="sng" cap="none" strike="noStrike">
                <a:solidFill>
                  <a:srgbClr val="FF9801"/>
                </a:solidFill>
                <a:latin typeface="Calibri"/>
                <a:ea typeface="Calibri"/>
                <a:cs typeface="Calibri"/>
                <a:sym typeface="Calibri"/>
              </a:rPr>
              <a:t>Groups</a:t>
            </a:r>
            <a:endParaRPr b="0" i="0" sz="1400" u="none" cap="none" strike="noStrike">
              <a:solidFill>
                <a:srgbClr val="000000"/>
              </a:solidFill>
              <a:latin typeface="Arial"/>
              <a:ea typeface="Arial"/>
              <a:cs typeface="Arial"/>
              <a:sym typeface="Arial"/>
            </a:endParaRPr>
          </a:p>
        </p:txBody>
      </p:sp>
      <p:sp>
        <p:nvSpPr>
          <p:cNvPr id="808" name="Google Shape;808;p31"/>
          <p:cNvSpPr txBox="1"/>
          <p:nvPr/>
        </p:nvSpPr>
        <p:spPr>
          <a:xfrm>
            <a:off x="0" y="939799"/>
            <a:ext cx="9144000" cy="230832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Leadership									Men more than women?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Musical talent								African Americans more than Native Americans?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Legal expertise								Jewish more than Christians?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Math ability								Asians more than Whites?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Criminality									Italians more than Dutch?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32"/>
          <p:cNvSpPr txBox="1"/>
          <p:nvPr>
            <p:ph idx="1" type="body"/>
          </p:nvPr>
        </p:nvSpPr>
        <p:spPr>
          <a:xfrm>
            <a:off x="0" y="1"/>
            <a:ext cx="9144000" cy="1803400"/>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815" name="Google Shape;815;p32"/>
          <p:cNvSpPr txBox="1"/>
          <p:nvPr>
            <p:ph type="ctrTitle"/>
          </p:nvPr>
        </p:nvSpPr>
        <p:spPr>
          <a:xfrm>
            <a:off x="101599" y="0"/>
            <a:ext cx="8695268" cy="202353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Font typeface="Calibri"/>
              <a:buNone/>
            </a:pPr>
            <a:r>
              <a:rPr lang="en-US" sz="3600">
                <a:solidFill>
                  <a:schemeClr val="lt1"/>
                </a:solidFill>
              </a:rPr>
              <a:t>Does Stereotyping Have a Useful Purpose?</a:t>
            </a:r>
            <a:endParaRPr b="1" sz="3600">
              <a:solidFill>
                <a:schemeClr val="lt1"/>
              </a:solidFill>
            </a:endParaRPr>
          </a:p>
        </p:txBody>
      </p:sp>
      <p:sp>
        <p:nvSpPr>
          <p:cNvPr id="816" name="Google Shape;816;p32"/>
          <p:cNvSpPr txBox="1"/>
          <p:nvPr>
            <p:ph idx="2" type="subTitle"/>
          </p:nvPr>
        </p:nvSpPr>
        <p:spPr>
          <a:xfrm>
            <a:off x="182880" y="2483318"/>
            <a:ext cx="8822897" cy="3873033"/>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rgbClr val="FF9801"/>
              </a:buClr>
              <a:buSzPts val="3200"/>
              <a:buNone/>
            </a:pPr>
            <a:r>
              <a:rPr b="1" lang="en-US" sz="3200">
                <a:solidFill>
                  <a:srgbClr val="FF9801"/>
                </a:solidFill>
                <a:latin typeface="Arial Rounded"/>
                <a:ea typeface="Arial Rounded"/>
                <a:cs typeface="Arial Rounded"/>
                <a:sym typeface="Arial Rounded"/>
              </a:rPr>
              <a:t>“The human mind must think with aid of categories…Once formed, categories are basis for normal prejudgment. We cannot avoid this process. Orderly living depends on it.”</a:t>
            </a:r>
            <a:endParaRPr/>
          </a:p>
          <a:p>
            <a:pPr indent="0" lvl="0" marL="0" rtl="0" algn="r">
              <a:lnSpc>
                <a:spcPct val="120000"/>
              </a:lnSpc>
              <a:spcBef>
                <a:spcPts val="480"/>
              </a:spcBef>
              <a:spcAft>
                <a:spcPts val="0"/>
              </a:spcAft>
              <a:buClr>
                <a:srgbClr val="FF9801"/>
              </a:buClr>
              <a:buSzPts val="2400"/>
              <a:buNone/>
            </a:pPr>
            <a:r>
              <a:rPr b="1" lang="en-US" sz="2400">
                <a:solidFill>
                  <a:srgbClr val="FF9801"/>
                </a:solidFill>
              </a:rPr>
              <a:t>-Gordon Allport</a:t>
            </a:r>
            <a:endParaRPr b="1" sz="2400">
              <a:solidFill>
                <a:srgbClr val="FF980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33"/>
          <p:cNvSpPr txBox="1"/>
          <p:nvPr>
            <p:ph idx="1" type="body"/>
          </p:nvPr>
        </p:nvSpPr>
        <p:spPr>
          <a:xfrm>
            <a:off x="0" y="1"/>
            <a:ext cx="9144000" cy="1803400"/>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823" name="Google Shape;823;p33"/>
          <p:cNvSpPr txBox="1"/>
          <p:nvPr>
            <p:ph type="ctrTitle"/>
          </p:nvPr>
        </p:nvSpPr>
        <p:spPr>
          <a:xfrm>
            <a:off x="101599" y="0"/>
            <a:ext cx="8695268" cy="202353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Font typeface="Calibri"/>
              <a:buNone/>
            </a:pPr>
            <a:r>
              <a:rPr lang="en-US" sz="3600">
                <a:solidFill>
                  <a:schemeClr val="lt1"/>
                </a:solidFill>
              </a:rPr>
              <a:t>Theory for Stereotyping</a:t>
            </a:r>
            <a:endParaRPr b="1" sz="3600">
              <a:solidFill>
                <a:schemeClr val="lt1"/>
              </a:solidFill>
            </a:endParaRPr>
          </a:p>
        </p:txBody>
      </p:sp>
      <p:sp>
        <p:nvSpPr>
          <p:cNvPr id="824" name="Google Shape;824;p33"/>
          <p:cNvSpPr txBox="1"/>
          <p:nvPr>
            <p:ph idx="2" type="subTitle"/>
          </p:nvPr>
        </p:nvSpPr>
        <p:spPr>
          <a:xfrm>
            <a:off x="182880" y="2483318"/>
            <a:ext cx="8822897" cy="3873033"/>
          </a:xfrm>
          <a:prstGeom prst="rect">
            <a:avLst/>
          </a:prstGeom>
          <a:noFill/>
          <a:ln>
            <a:noFill/>
          </a:ln>
        </p:spPr>
        <p:txBody>
          <a:bodyPr anchorCtr="0" anchor="t" bIns="45700" lIns="91425" spcFirstLastPara="1" rIns="91425" wrap="square" tIns="45700">
            <a:normAutofit/>
          </a:bodyPr>
          <a:lstStyle/>
          <a:p>
            <a:pPr indent="0" lvl="0" marL="0" rtl="0" algn="r">
              <a:lnSpc>
                <a:spcPct val="120000"/>
              </a:lnSpc>
              <a:spcBef>
                <a:spcPts val="0"/>
              </a:spcBef>
              <a:spcAft>
                <a:spcPts val="0"/>
              </a:spcAft>
              <a:buClr>
                <a:schemeClr val="accent5"/>
              </a:buClr>
              <a:buSzPts val="2400"/>
              <a:buNone/>
            </a:pPr>
            <a:r>
              <a:t/>
            </a:r>
            <a:endParaRPr b="1" sz="2400">
              <a:solidFill>
                <a:srgbClr val="FF9801"/>
              </a:solidFill>
            </a:endParaRPr>
          </a:p>
        </p:txBody>
      </p:sp>
      <p:grpSp>
        <p:nvGrpSpPr>
          <p:cNvPr id="825" name="Google Shape;825;p33"/>
          <p:cNvGrpSpPr/>
          <p:nvPr/>
        </p:nvGrpSpPr>
        <p:grpSpPr>
          <a:xfrm>
            <a:off x="2781201" y="1803447"/>
            <a:ext cx="8887448" cy="4785215"/>
            <a:chOff x="401603" y="2241522"/>
            <a:chExt cx="8267394" cy="5328747"/>
          </a:xfrm>
        </p:grpSpPr>
        <p:pic>
          <p:nvPicPr>
            <p:cNvPr descr="C:\Users\AXB4626\Desktop\LC-LF Project Graphics\group icon.png" id="826" name="Google Shape;826;p33"/>
            <p:cNvPicPr preferRelativeResize="0"/>
            <p:nvPr/>
          </p:nvPicPr>
          <p:blipFill rotWithShape="1">
            <a:blip r:embed="rId3">
              <a:alphaModFix/>
            </a:blip>
            <a:srcRect b="27155" l="0" r="20327" t="0"/>
            <a:stretch/>
          </p:blipFill>
          <p:spPr>
            <a:xfrm>
              <a:off x="401603" y="2241522"/>
              <a:ext cx="5828263" cy="5328747"/>
            </a:xfrm>
            <a:prstGeom prst="rect">
              <a:avLst/>
            </a:prstGeom>
            <a:noFill/>
            <a:ln>
              <a:noFill/>
            </a:ln>
          </p:spPr>
        </p:pic>
        <p:sp>
          <p:nvSpPr>
            <p:cNvPr id="827" name="Google Shape;827;p33"/>
            <p:cNvSpPr txBox="1"/>
            <p:nvPr/>
          </p:nvSpPr>
          <p:spPr>
            <a:xfrm>
              <a:off x="5296397" y="6044544"/>
              <a:ext cx="3372600" cy="720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grpSp>
      <p:sp>
        <p:nvSpPr>
          <p:cNvPr id="828" name="Google Shape;828;p33"/>
          <p:cNvSpPr txBox="1"/>
          <p:nvPr/>
        </p:nvSpPr>
        <p:spPr>
          <a:xfrm>
            <a:off x="5062888" y="3214839"/>
            <a:ext cx="439715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801"/>
                </a:solidFill>
                <a:latin typeface="Calibri"/>
                <a:ea typeface="Calibri"/>
                <a:cs typeface="Calibri"/>
                <a:sym typeface="Calibri"/>
              </a:rPr>
              <a:t>Presently Adaptive</a:t>
            </a:r>
            <a:endParaRPr b="0" i="0" sz="36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25"/>
                                        </p:tgtEl>
                                        <p:attrNameLst>
                                          <p:attrName>style.visibility</p:attrName>
                                        </p:attrNameLst>
                                      </p:cBhvr>
                                      <p:to>
                                        <p:strVal val="visible"/>
                                      </p:to>
                                    </p:set>
                                    <p:anim calcmode="lin" valueType="num">
                                      <p:cBhvr additive="base">
                                        <p:cTn dur="500"/>
                                        <p:tgtEl>
                                          <p:spTgt spid="82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34"/>
          <p:cNvSpPr txBox="1"/>
          <p:nvPr>
            <p:ph idx="1" type="body"/>
          </p:nvPr>
        </p:nvSpPr>
        <p:spPr>
          <a:xfrm>
            <a:off x="0" y="1"/>
            <a:ext cx="9144000" cy="1803400"/>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835" name="Google Shape;835;p34"/>
          <p:cNvSpPr txBox="1"/>
          <p:nvPr>
            <p:ph type="ctrTitle"/>
          </p:nvPr>
        </p:nvSpPr>
        <p:spPr>
          <a:xfrm>
            <a:off x="101599" y="0"/>
            <a:ext cx="8695268" cy="202353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Font typeface="Calibri"/>
              <a:buNone/>
            </a:pPr>
            <a:r>
              <a:rPr b="1" lang="en-US" sz="3600">
                <a:solidFill>
                  <a:schemeClr val="lt1"/>
                </a:solidFill>
              </a:rPr>
              <a:t>Implicit Association Test (IAT)</a:t>
            </a:r>
            <a:endParaRPr/>
          </a:p>
        </p:txBody>
      </p:sp>
      <p:sp>
        <p:nvSpPr>
          <p:cNvPr id="836" name="Google Shape;836;p34"/>
          <p:cNvSpPr txBox="1"/>
          <p:nvPr>
            <p:ph idx="2" type="subTitle"/>
          </p:nvPr>
        </p:nvSpPr>
        <p:spPr>
          <a:xfrm>
            <a:off x="3976577" y="2670258"/>
            <a:ext cx="5029200" cy="3686093"/>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rgbClr val="FF9801"/>
              </a:buClr>
              <a:buSzPts val="3200"/>
              <a:buNone/>
            </a:pPr>
            <a:r>
              <a:rPr b="1" lang="en-US" sz="3200">
                <a:solidFill>
                  <a:srgbClr val="FF9801"/>
                </a:solidFill>
              </a:rPr>
              <a:t>IAT is a self-administered test that has enabled scientist to reveal the contents of hidden-biases blindspots</a:t>
            </a:r>
            <a:endParaRPr b="1" sz="3200">
              <a:solidFill>
                <a:srgbClr val="FF9801"/>
              </a:solidFill>
            </a:endParaRPr>
          </a:p>
        </p:txBody>
      </p:sp>
      <p:pic>
        <p:nvPicPr>
          <p:cNvPr id="837" name="Google Shape;837;p34"/>
          <p:cNvPicPr preferRelativeResize="0"/>
          <p:nvPr/>
        </p:nvPicPr>
        <p:blipFill rotWithShape="1">
          <a:blip r:embed="rId3">
            <a:alphaModFix/>
          </a:blip>
          <a:srcRect b="0" l="0" r="0" t="0"/>
          <a:stretch/>
        </p:blipFill>
        <p:spPr>
          <a:xfrm>
            <a:off x="0" y="1803401"/>
            <a:ext cx="3488267" cy="5054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35"/>
          <p:cNvSpPr txBox="1"/>
          <p:nvPr>
            <p:ph idx="1" type="body"/>
          </p:nvPr>
        </p:nvSpPr>
        <p:spPr>
          <a:xfrm>
            <a:off x="0" y="1"/>
            <a:ext cx="9144000" cy="1803400"/>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844" name="Google Shape;844;p35"/>
          <p:cNvSpPr txBox="1"/>
          <p:nvPr>
            <p:ph type="ctrTitle"/>
          </p:nvPr>
        </p:nvSpPr>
        <p:spPr>
          <a:xfrm>
            <a:off x="101599" y="0"/>
            <a:ext cx="8695268" cy="202353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600"/>
              <a:buFont typeface="Calibri"/>
              <a:buNone/>
            </a:pPr>
            <a:r>
              <a:rPr b="1" lang="en-US" sz="3600">
                <a:solidFill>
                  <a:schemeClr val="lt1"/>
                </a:solidFill>
              </a:rPr>
              <a:t>Response to “Race” IAT</a:t>
            </a:r>
            <a:endParaRPr/>
          </a:p>
        </p:txBody>
      </p:sp>
      <p:sp>
        <p:nvSpPr>
          <p:cNvPr id="845" name="Google Shape;845;p35"/>
          <p:cNvSpPr txBox="1"/>
          <p:nvPr>
            <p:ph idx="2" type="subTitle"/>
          </p:nvPr>
        </p:nvSpPr>
        <p:spPr>
          <a:xfrm>
            <a:off x="0" y="1944304"/>
            <a:ext cx="9076623" cy="441204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120000"/>
              </a:lnSpc>
              <a:spcBef>
                <a:spcPts val="0"/>
              </a:spcBef>
              <a:spcAft>
                <a:spcPts val="0"/>
              </a:spcAft>
              <a:buClr>
                <a:srgbClr val="FF9801"/>
              </a:buClr>
              <a:buSzPct val="100000"/>
              <a:buNone/>
            </a:pPr>
            <a:r>
              <a:rPr i="1" lang="en-US" sz="3200">
                <a:solidFill>
                  <a:srgbClr val="FF9801"/>
                </a:solidFill>
              </a:rPr>
              <a:t>“I took it the first time, and it told me that I had a moderate preference for White people. I was biased-slightly biased-against black people, toward White people, which horrified me because my mom’s Jamaican. The person in my life who I love more than almost anyone else is Black, and here I was taking a test, which said, frankly, I wasn’t too crazy about Black people, you know? So, I did what anyone else would do: I took it again! Maybe it was an error, right? Same result. Again, same result, and it was creepy, dispiriting, devastating moment.”</a:t>
            </a:r>
            <a:endParaRPr/>
          </a:p>
          <a:p>
            <a:pPr indent="0" lvl="0" marL="0" rtl="0" algn="r">
              <a:lnSpc>
                <a:spcPct val="120000"/>
              </a:lnSpc>
              <a:spcBef>
                <a:spcPts val="476"/>
              </a:spcBef>
              <a:spcAft>
                <a:spcPts val="0"/>
              </a:spcAft>
              <a:buClr>
                <a:srgbClr val="FF9801"/>
              </a:buClr>
              <a:buSzPct val="100000"/>
              <a:buNone/>
            </a:pPr>
            <a:r>
              <a:rPr i="1" lang="en-US" sz="2800">
                <a:solidFill>
                  <a:srgbClr val="FF9801"/>
                </a:solidFill>
              </a:rPr>
              <a:t>-Malcom Gladwell</a:t>
            </a:r>
            <a:endParaRPr b="1" sz="3200">
              <a:solidFill>
                <a:srgbClr val="FF980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36"/>
          <p:cNvSpPr txBox="1"/>
          <p:nvPr>
            <p:ph idx="4294967295" type="sldNum"/>
          </p:nvPr>
        </p:nvSpPr>
        <p:spPr>
          <a:xfrm>
            <a:off x="6553200" y="6356350"/>
            <a:ext cx="2590800"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C:\Users\AXB4626\Desktop\LC-LF Project Graphics\paper icons.png" id="852" name="Google Shape;852;p36"/>
          <p:cNvPicPr preferRelativeResize="0"/>
          <p:nvPr/>
        </p:nvPicPr>
        <p:blipFill rotWithShape="1">
          <a:blip r:embed="rId3">
            <a:alphaModFix/>
          </a:blip>
          <a:srcRect b="35643" l="10871" r="66026" t="36084"/>
          <a:stretch/>
        </p:blipFill>
        <p:spPr>
          <a:xfrm>
            <a:off x="-1" y="1248948"/>
            <a:ext cx="2919281" cy="3572433"/>
          </a:xfrm>
          <a:prstGeom prst="rect">
            <a:avLst/>
          </a:prstGeom>
          <a:noFill/>
          <a:ln>
            <a:noFill/>
          </a:ln>
        </p:spPr>
      </p:pic>
      <p:pic>
        <p:nvPicPr>
          <p:cNvPr descr="C:\Users\AXB4626\Desktop\LC-LF Project Graphics\pencil paper.png" id="853" name="Google Shape;853;p36"/>
          <p:cNvPicPr preferRelativeResize="0"/>
          <p:nvPr/>
        </p:nvPicPr>
        <p:blipFill rotWithShape="1">
          <a:blip r:embed="rId4">
            <a:alphaModFix/>
          </a:blip>
          <a:srcRect b="0" l="21876" r="0" t="47783"/>
          <a:stretch/>
        </p:blipFill>
        <p:spPr>
          <a:xfrm>
            <a:off x="-1" y="910807"/>
            <a:ext cx="3818378" cy="487813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id="859" name="Google Shape;859;p37"/>
          <p:cNvPicPr preferRelativeResize="0"/>
          <p:nvPr/>
        </p:nvPicPr>
        <p:blipFill rotWithShape="1">
          <a:blip r:embed="rId3">
            <a:alphaModFix/>
          </a:blip>
          <a:srcRect b="0" l="0" r="0" t="0"/>
          <a:stretch/>
        </p:blipFill>
        <p:spPr>
          <a:xfrm>
            <a:off x="1339596" y="1274064"/>
            <a:ext cx="6464808" cy="4309872"/>
          </a:xfrm>
          <a:prstGeom prst="rect">
            <a:avLst/>
          </a:prstGeom>
          <a:noFill/>
          <a:ln>
            <a:noFill/>
          </a:ln>
        </p:spPr>
      </p:pic>
      <p:sp>
        <p:nvSpPr>
          <p:cNvPr id="860" name="Google Shape;860;p37"/>
          <p:cNvSpPr txBox="1"/>
          <p:nvPr/>
        </p:nvSpPr>
        <p:spPr>
          <a:xfrm>
            <a:off x="850887" y="516467"/>
            <a:ext cx="727711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FF9801"/>
                </a:solidFill>
                <a:latin typeface="Calibri"/>
                <a:ea typeface="Calibri"/>
                <a:cs typeface="Calibri"/>
                <a:sym typeface="Calibri"/>
              </a:rPr>
              <a:t>Please go to: </a:t>
            </a:r>
            <a:r>
              <a:rPr b="0" i="0" lang="en-US" sz="3200" u="none" cap="none" strike="noStrike">
                <a:solidFill>
                  <a:srgbClr val="FF9801"/>
                </a:solidFill>
                <a:latin typeface="Arial Black"/>
                <a:ea typeface="Arial Black"/>
                <a:cs typeface="Arial Black"/>
                <a:sym typeface="Arial Black"/>
              </a:rPr>
              <a:t>bit.ly/T8h6uD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38"/>
          <p:cNvSpPr txBox="1"/>
          <p:nvPr/>
        </p:nvSpPr>
        <p:spPr>
          <a:xfrm>
            <a:off x="850887" y="516467"/>
            <a:ext cx="727711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FF9801"/>
                </a:solidFill>
                <a:latin typeface="Calibri"/>
                <a:ea typeface="Calibri"/>
                <a:cs typeface="Calibri"/>
                <a:sym typeface="Calibri"/>
              </a:rPr>
              <a:t>Please go to: </a:t>
            </a:r>
            <a:r>
              <a:rPr b="0" i="0" lang="en-US" sz="3200" u="none" cap="none" strike="noStrike">
                <a:solidFill>
                  <a:srgbClr val="FF9801"/>
                </a:solidFill>
                <a:latin typeface="Arial Black"/>
                <a:ea typeface="Arial Black"/>
                <a:cs typeface="Arial Black"/>
                <a:sym typeface="Arial Black"/>
              </a:rPr>
              <a:t>bit.ly/TtkoCZ</a:t>
            </a:r>
            <a:endParaRPr b="0" i="0" sz="3200" u="none" cap="none" strike="noStrike">
              <a:solidFill>
                <a:srgbClr val="FF9801"/>
              </a:solidFill>
              <a:latin typeface="Arial Black"/>
              <a:ea typeface="Arial Black"/>
              <a:cs typeface="Arial Black"/>
              <a:sym typeface="Arial Black"/>
            </a:endParaRPr>
          </a:p>
        </p:txBody>
      </p:sp>
      <p:pic>
        <p:nvPicPr>
          <p:cNvPr id="867" name="Google Shape;867;p38"/>
          <p:cNvPicPr preferRelativeResize="0"/>
          <p:nvPr/>
        </p:nvPicPr>
        <p:blipFill rotWithShape="1">
          <a:blip r:embed="rId3">
            <a:alphaModFix/>
          </a:blip>
          <a:srcRect b="0" l="0" r="0" t="0"/>
          <a:stretch/>
        </p:blipFill>
        <p:spPr>
          <a:xfrm>
            <a:off x="1710268" y="1709454"/>
            <a:ext cx="5604932" cy="33620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grpSp>
        <p:nvGrpSpPr>
          <p:cNvPr id="530" name="Google Shape;530;p3"/>
          <p:cNvGrpSpPr/>
          <p:nvPr/>
        </p:nvGrpSpPr>
        <p:grpSpPr>
          <a:xfrm>
            <a:off x="277426" y="323259"/>
            <a:ext cx="8574483" cy="6137807"/>
            <a:chOff x="277418" y="242444"/>
            <a:chExt cx="8574483" cy="4603355"/>
          </a:xfrm>
        </p:grpSpPr>
        <p:sp>
          <p:nvSpPr>
            <p:cNvPr id="531" name="Google Shape;531;p3"/>
            <p:cNvSpPr/>
            <p:nvPr/>
          </p:nvSpPr>
          <p:spPr>
            <a:xfrm>
              <a:off x="277418" y="242444"/>
              <a:ext cx="8574483" cy="4603355"/>
            </a:xfrm>
            <a:prstGeom prst="round1Rect">
              <a:avLst>
                <a:gd fmla="val 9488" name="adj"/>
              </a:avLst>
            </a:prstGeom>
            <a:noFill/>
            <a:ln cap="flat" cmpd="sng" w="19050">
              <a:solidFill>
                <a:srgbClr val="A9005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2" name="Google Shape;532;p3"/>
            <p:cNvSpPr txBox="1"/>
            <p:nvPr/>
          </p:nvSpPr>
          <p:spPr>
            <a:xfrm>
              <a:off x="1012196" y="479886"/>
              <a:ext cx="2941729" cy="3223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1400"/>
                <a:buFont typeface="Calibri"/>
                <a:buNone/>
              </a:pPr>
              <a:r>
                <a:t/>
              </a:r>
              <a:endParaRPr b="1" i="0" sz="1400" u="none" cap="none" strike="noStrike">
                <a:solidFill>
                  <a:srgbClr val="464749"/>
                </a:solidFill>
                <a:latin typeface="Calibri"/>
                <a:ea typeface="Calibri"/>
                <a:cs typeface="Calibri"/>
                <a:sym typeface="Calibri"/>
              </a:endParaRPr>
            </a:p>
          </p:txBody>
        </p:sp>
        <p:cxnSp>
          <p:nvCxnSpPr>
            <p:cNvPr id="533" name="Google Shape;533;p3"/>
            <p:cNvCxnSpPr/>
            <p:nvPr/>
          </p:nvCxnSpPr>
          <p:spPr>
            <a:xfrm>
              <a:off x="1098550" y="862244"/>
              <a:ext cx="642546" cy="0"/>
            </a:xfrm>
            <a:prstGeom prst="straightConnector1">
              <a:avLst/>
            </a:prstGeom>
            <a:noFill/>
            <a:ln cap="flat" cmpd="sng" w="19050">
              <a:solidFill>
                <a:srgbClr val="A90055"/>
              </a:solidFill>
              <a:prstDash val="solid"/>
              <a:round/>
              <a:headEnd len="sm" w="sm" type="none"/>
              <a:tailEnd len="sm" w="sm" type="none"/>
            </a:ln>
          </p:spPr>
        </p:cxnSp>
      </p:grpSp>
      <p:sp>
        <p:nvSpPr>
          <p:cNvPr id="534" name="Google Shape;534;p3"/>
          <p:cNvSpPr/>
          <p:nvPr/>
        </p:nvSpPr>
        <p:spPr>
          <a:xfrm rot="5400000">
            <a:off x="273683" y="323259"/>
            <a:ext cx="633179" cy="633179"/>
          </a:xfrm>
          <a:prstGeom prst="round1Rect">
            <a:avLst>
              <a:gd fmla="val 18421"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535" name="Google Shape;535;p3"/>
          <p:cNvSpPr/>
          <p:nvPr/>
        </p:nvSpPr>
        <p:spPr>
          <a:xfrm>
            <a:off x="298692" y="420463"/>
            <a:ext cx="540385" cy="396240"/>
          </a:xfrm>
          <a:custGeom>
            <a:rect b="b" l="l" r="r" t="t"/>
            <a:pathLst>
              <a:path extrusionOk="0" h="396239" w="540385">
                <a:moveTo>
                  <a:pt x="270027" y="54610"/>
                </a:moveTo>
                <a:lnTo>
                  <a:pt x="228782" y="64770"/>
                </a:lnTo>
                <a:lnTo>
                  <a:pt x="197516" y="91440"/>
                </a:lnTo>
                <a:lnTo>
                  <a:pt x="181239" y="129540"/>
                </a:lnTo>
                <a:lnTo>
                  <a:pt x="180010" y="144780"/>
                </a:lnTo>
                <a:lnTo>
                  <a:pt x="181076" y="158750"/>
                </a:lnTo>
                <a:lnTo>
                  <a:pt x="195752" y="195580"/>
                </a:lnTo>
                <a:lnTo>
                  <a:pt x="224188" y="220980"/>
                </a:lnTo>
                <a:lnTo>
                  <a:pt x="211250" y="226060"/>
                </a:lnTo>
                <a:lnTo>
                  <a:pt x="175059" y="242570"/>
                </a:lnTo>
                <a:lnTo>
                  <a:pt x="143742" y="267970"/>
                </a:lnTo>
                <a:lnTo>
                  <a:pt x="118511" y="299720"/>
                </a:lnTo>
                <a:lnTo>
                  <a:pt x="100578" y="335280"/>
                </a:lnTo>
                <a:lnTo>
                  <a:pt x="91155" y="375920"/>
                </a:lnTo>
                <a:lnTo>
                  <a:pt x="89992" y="392430"/>
                </a:lnTo>
                <a:lnTo>
                  <a:pt x="93802" y="396240"/>
                </a:lnTo>
                <a:lnTo>
                  <a:pt x="103581" y="396240"/>
                </a:lnTo>
                <a:lnTo>
                  <a:pt x="107962" y="392430"/>
                </a:lnTo>
                <a:lnTo>
                  <a:pt x="108229" y="388620"/>
                </a:lnTo>
                <a:lnTo>
                  <a:pt x="109631" y="373380"/>
                </a:lnTo>
                <a:lnTo>
                  <a:pt x="121043" y="332740"/>
                </a:lnTo>
                <a:lnTo>
                  <a:pt x="142068" y="297180"/>
                </a:lnTo>
                <a:lnTo>
                  <a:pt x="171166" y="267970"/>
                </a:lnTo>
                <a:lnTo>
                  <a:pt x="206801" y="247650"/>
                </a:lnTo>
                <a:lnTo>
                  <a:pt x="247433" y="236220"/>
                </a:lnTo>
                <a:lnTo>
                  <a:pt x="261822" y="234950"/>
                </a:lnTo>
                <a:lnTo>
                  <a:pt x="350044" y="234950"/>
                </a:lnTo>
                <a:lnTo>
                  <a:pt x="337700" y="229870"/>
                </a:lnTo>
                <a:lnTo>
                  <a:pt x="324889" y="224790"/>
                </a:lnTo>
                <a:lnTo>
                  <a:pt x="332157" y="217170"/>
                </a:lnTo>
                <a:lnTo>
                  <a:pt x="270282" y="217170"/>
                </a:lnTo>
                <a:lnTo>
                  <a:pt x="229997" y="204470"/>
                </a:lnTo>
                <a:lnTo>
                  <a:pt x="203823" y="172720"/>
                </a:lnTo>
                <a:lnTo>
                  <a:pt x="198019" y="144780"/>
                </a:lnTo>
                <a:lnTo>
                  <a:pt x="199469" y="130810"/>
                </a:lnTo>
                <a:lnTo>
                  <a:pt x="218916" y="93980"/>
                </a:lnTo>
                <a:lnTo>
                  <a:pt x="254982" y="73660"/>
                </a:lnTo>
                <a:lnTo>
                  <a:pt x="269358" y="72390"/>
                </a:lnTo>
                <a:lnTo>
                  <a:pt x="322199" y="72390"/>
                </a:lnTo>
                <a:lnTo>
                  <a:pt x="317799" y="68580"/>
                </a:lnTo>
                <a:lnTo>
                  <a:pt x="306477" y="62230"/>
                </a:lnTo>
                <a:lnTo>
                  <a:pt x="294254" y="58420"/>
                </a:lnTo>
                <a:lnTo>
                  <a:pt x="281281" y="55880"/>
                </a:lnTo>
                <a:lnTo>
                  <a:pt x="270027" y="54610"/>
                </a:lnTo>
                <a:close/>
              </a:path>
              <a:path extrusionOk="0" h="396239" w="540385">
                <a:moveTo>
                  <a:pt x="350044" y="234950"/>
                </a:moveTo>
                <a:lnTo>
                  <a:pt x="277304" y="234950"/>
                </a:lnTo>
                <a:lnTo>
                  <a:pt x="306798" y="240030"/>
                </a:lnTo>
                <a:lnTo>
                  <a:pt x="320722" y="243840"/>
                </a:lnTo>
                <a:lnTo>
                  <a:pt x="358670" y="261620"/>
                </a:lnTo>
                <a:lnTo>
                  <a:pt x="389958" y="288290"/>
                </a:lnTo>
                <a:lnTo>
                  <a:pt x="413396" y="321310"/>
                </a:lnTo>
                <a:lnTo>
                  <a:pt x="427792" y="359410"/>
                </a:lnTo>
                <a:lnTo>
                  <a:pt x="432053" y="392430"/>
                </a:lnTo>
                <a:lnTo>
                  <a:pt x="436029" y="396240"/>
                </a:lnTo>
                <a:lnTo>
                  <a:pt x="446227" y="396240"/>
                </a:lnTo>
                <a:lnTo>
                  <a:pt x="450037" y="392430"/>
                </a:lnTo>
                <a:lnTo>
                  <a:pt x="442730" y="345440"/>
                </a:lnTo>
                <a:lnTo>
                  <a:pt x="426840" y="308610"/>
                </a:lnTo>
                <a:lnTo>
                  <a:pt x="403263" y="275590"/>
                </a:lnTo>
                <a:lnTo>
                  <a:pt x="373162" y="248920"/>
                </a:lnTo>
                <a:lnTo>
                  <a:pt x="361879" y="241300"/>
                </a:lnTo>
                <a:lnTo>
                  <a:pt x="350044" y="234950"/>
                </a:lnTo>
                <a:close/>
              </a:path>
              <a:path extrusionOk="0" h="396239" w="540385">
                <a:moveTo>
                  <a:pt x="166190" y="1270"/>
                </a:moveTo>
                <a:lnTo>
                  <a:pt x="119689" y="10160"/>
                </a:lnTo>
                <a:lnTo>
                  <a:pt x="87710" y="34290"/>
                </a:lnTo>
                <a:lnTo>
                  <a:pt x="72778" y="69850"/>
                </a:lnTo>
                <a:lnTo>
                  <a:pt x="73418" y="86360"/>
                </a:lnTo>
                <a:lnTo>
                  <a:pt x="85785" y="125730"/>
                </a:lnTo>
                <a:lnTo>
                  <a:pt x="110592" y="149860"/>
                </a:lnTo>
                <a:lnTo>
                  <a:pt x="97702" y="154940"/>
                </a:lnTo>
                <a:lnTo>
                  <a:pt x="62446" y="173990"/>
                </a:lnTo>
                <a:lnTo>
                  <a:pt x="33575" y="201930"/>
                </a:lnTo>
                <a:lnTo>
                  <a:pt x="12714" y="236220"/>
                </a:lnTo>
                <a:lnTo>
                  <a:pt x="1490" y="275590"/>
                </a:lnTo>
                <a:lnTo>
                  <a:pt x="0" y="302260"/>
                </a:lnTo>
                <a:lnTo>
                  <a:pt x="4025" y="306070"/>
                </a:lnTo>
                <a:lnTo>
                  <a:pt x="13982" y="306070"/>
                </a:lnTo>
                <a:lnTo>
                  <a:pt x="18008" y="302260"/>
                </a:lnTo>
                <a:lnTo>
                  <a:pt x="18008" y="297180"/>
                </a:lnTo>
                <a:lnTo>
                  <a:pt x="18798" y="283210"/>
                </a:lnTo>
                <a:lnTo>
                  <a:pt x="29991" y="242570"/>
                </a:lnTo>
                <a:lnTo>
                  <a:pt x="52686" y="207010"/>
                </a:lnTo>
                <a:lnTo>
                  <a:pt x="84657" y="181610"/>
                </a:lnTo>
                <a:lnTo>
                  <a:pt x="123677" y="166370"/>
                </a:lnTo>
                <a:lnTo>
                  <a:pt x="152507" y="162560"/>
                </a:lnTo>
                <a:lnTo>
                  <a:pt x="157987" y="162560"/>
                </a:lnTo>
                <a:lnTo>
                  <a:pt x="162013" y="158750"/>
                </a:lnTo>
                <a:lnTo>
                  <a:pt x="162013" y="148590"/>
                </a:lnTo>
                <a:lnTo>
                  <a:pt x="157987" y="144780"/>
                </a:lnTo>
                <a:lnTo>
                  <a:pt x="153009" y="144780"/>
                </a:lnTo>
                <a:lnTo>
                  <a:pt x="138614" y="143510"/>
                </a:lnTo>
                <a:lnTo>
                  <a:pt x="103944" y="120650"/>
                </a:lnTo>
                <a:lnTo>
                  <a:pt x="90005" y="81280"/>
                </a:lnTo>
                <a:lnTo>
                  <a:pt x="91658" y="67310"/>
                </a:lnTo>
                <a:lnTo>
                  <a:pt x="113446" y="33020"/>
                </a:lnTo>
                <a:lnTo>
                  <a:pt x="152568" y="19050"/>
                </a:lnTo>
                <a:lnTo>
                  <a:pt x="204813" y="19050"/>
                </a:lnTo>
                <a:lnTo>
                  <a:pt x="202011" y="16510"/>
                </a:lnTo>
                <a:lnTo>
                  <a:pt x="190985" y="10160"/>
                </a:lnTo>
                <a:lnTo>
                  <a:pt x="178969" y="5080"/>
                </a:lnTo>
                <a:lnTo>
                  <a:pt x="166190" y="1270"/>
                </a:lnTo>
                <a:close/>
              </a:path>
              <a:path extrusionOk="0" h="396239" w="540385">
                <a:moveTo>
                  <a:pt x="437309" y="19050"/>
                </a:moveTo>
                <a:lnTo>
                  <a:pt x="377334" y="19050"/>
                </a:lnTo>
                <a:lnTo>
                  <a:pt x="393978" y="20320"/>
                </a:lnTo>
                <a:lnTo>
                  <a:pt x="408783" y="24130"/>
                </a:lnTo>
                <a:lnTo>
                  <a:pt x="440524" y="49530"/>
                </a:lnTo>
                <a:lnTo>
                  <a:pt x="449480" y="73660"/>
                </a:lnTo>
                <a:lnTo>
                  <a:pt x="448221" y="90170"/>
                </a:lnTo>
                <a:lnTo>
                  <a:pt x="429252" y="127000"/>
                </a:lnTo>
                <a:lnTo>
                  <a:pt x="394108" y="144780"/>
                </a:lnTo>
                <a:lnTo>
                  <a:pt x="382054" y="144780"/>
                </a:lnTo>
                <a:lnTo>
                  <a:pt x="378015" y="148590"/>
                </a:lnTo>
                <a:lnTo>
                  <a:pt x="378015" y="158750"/>
                </a:lnTo>
                <a:lnTo>
                  <a:pt x="382054" y="162560"/>
                </a:lnTo>
                <a:lnTo>
                  <a:pt x="387019" y="162560"/>
                </a:lnTo>
                <a:lnTo>
                  <a:pt x="415884" y="165100"/>
                </a:lnTo>
                <a:lnTo>
                  <a:pt x="454972" y="180340"/>
                </a:lnTo>
                <a:lnTo>
                  <a:pt x="487034" y="207010"/>
                </a:lnTo>
                <a:lnTo>
                  <a:pt x="509843" y="241300"/>
                </a:lnTo>
                <a:lnTo>
                  <a:pt x="521176" y="281940"/>
                </a:lnTo>
                <a:lnTo>
                  <a:pt x="522020" y="302260"/>
                </a:lnTo>
                <a:lnTo>
                  <a:pt x="526059" y="306070"/>
                </a:lnTo>
                <a:lnTo>
                  <a:pt x="536003" y="306070"/>
                </a:lnTo>
                <a:lnTo>
                  <a:pt x="540029" y="302260"/>
                </a:lnTo>
                <a:lnTo>
                  <a:pt x="540029" y="297180"/>
                </a:lnTo>
                <a:lnTo>
                  <a:pt x="539368" y="283210"/>
                </a:lnTo>
                <a:lnTo>
                  <a:pt x="529929" y="242570"/>
                </a:lnTo>
                <a:lnTo>
                  <a:pt x="510548" y="207010"/>
                </a:lnTo>
                <a:lnTo>
                  <a:pt x="482820" y="179070"/>
                </a:lnTo>
                <a:lnTo>
                  <a:pt x="448344" y="157480"/>
                </a:lnTo>
                <a:lnTo>
                  <a:pt x="428917" y="151130"/>
                </a:lnTo>
                <a:lnTo>
                  <a:pt x="439516" y="143510"/>
                </a:lnTo>
                <a:lnTo>
                  <a:pt x="462303" y="111760"/>
                </a:lnTo>
                <a:lnTo>
                  <a:pt x="467961" y="85090"/>
                </a:lnTo>
                <a:lnTo>
                  <a:pt x="466734" y="69850"/>
                </a:lnTo>
                <a:lnTo>
                  <a:pt x="463150" y="55880"/>
                </a:lnTo>
                <a:lnTo>
                  <a:pt x="457425" y="43180"/>
                </a:lnTo>
                <a:lnTo>
                  <a:pt x="449774" y="30480"/>
                </a:lnTo>
                <a:lnTo>
                  <a:pt x="440411" y="21590"/>
                </a:lnTo>
                <a:lnTo>
                  <a:pt x="437309" y="19050"/>
                </a:lnTo>
                <a:close/>
              </a:path>
              <a:path extrusionOk="0" h="396239" w="540385">
                <a:moveTo>
                  <a:pt x="322199" y="72390"/>
                </a:moveTo>
                <a:lnTo>
                  <a:pt x="269358" y="72390"/>
                </a:lnTo>
                <a:lnTo>
                  <a:pt x="283973" y="73660"/>
                </a:lnTo>
                <a:lnTo>
                  <a:pt x="297563" y="78740"/>
                </a:lnTo>
                <a:lnTo>
                  <a:pt x="329406" y="104140"/>
                </a:lnTo>
                <a:lnTo>
                  <a:pt x="342019" y="143510"/>
                </a:lnTo>
                <a:lnTo>
                  <a:pt x="342023" y="144780"/>
                </a:lnTo>
                <a:lnTo>
                  <a:pt x="340564" y="158750"/>
                </a:lnTo>
                <a:lnTo>
                  <a:pt x="320996" y="195580"/>
                </a:lnTo>
                <a:lnTo>
                  <a:pt x="284729" y="214630"/>
                </a:lnTo>
                <a:lnTo>
                  <a:pt x="270282" y="217170"/>
                </a:lnTo>
                <a:lnTo>
                  <a:pt x="332157" y="217170"/>
                </a:lnTo>
                <a:lnTo>
                  <a:pt x="351654" y="184150"/>
                </a:lnTo>
                <a:lnTo>
                  <a:pt x="359080" y="157480"/>
                </a:lnTo>
                <a:lnTo>
                  <a:pt x="358312" y="140970"/>
                </a:lnTo>
                <a:lnTo>
                  <a:pt x="344840" y="97790"/>
                </a:lnTo>
                <a:lnTo>
                  <a:pt x="328067" y="77470"/>
                </a:lnTo>
                <a:lnTo>
                  <a:pt x="322199" y="72390"/>
                </a:lnTo>
                <a:close/>
              </a:path>
              <a:path extrusionOk="0" h="396239" w="540385">
                <a:moveTo>
                  <a:pt x="204813" y="19050"/>
                </a:moveTo>
                <a:lnTo>
                  <a:pt x="152568" y="19050"/>
                </a:lnTo>
                <a:lnTo>
                  <a:pt x="165948" y="20320"/>
                </a:lnTo>
                <a:lnTo>
                  <a:pt x="178474" y="24130"/>
                </a:lnTo>
                <a:lnTo>
                  <a:pt x="189801" y="30480"/>
                </a:lnTo>
                <a:lnTo>
                  <a:pt x="199583" y="39370"/>
                </a:lnTo>
                <a:lnTo>
                  <a:pt x="208038" y="50800"/>
                </a:lnTo>
                <a:lnTo>
                  <a:pt x="213613" y="52070"/>
                </a:lnTo>
                <a:lnTo>
                  <a:pt x="217754" y="48260"/>
                </a:lnTo>
                <a:lnTo>
                  <a:pt x="221881" y="45720"/>
                </a:lnTo>
                <a:lnTo>
                  <a:pt x="222961" y="40640"/>
                </a:lnTo>
                <a:lnTo>
                  <a:pt x="211818" y="25400"/>
                </a:lnTo>
                <a:lnTo>
                  <a:pt x="204813" y="19050"/>
                </a:lnTo>
                <a:close/>
              </a:path>
              <a:path extrusionOk="0" h="396239" w="540385">
                <a:moveTo>
                  <a:pt x="390159" y="0"/>
                </a:moveTo>
                <a:lnTo>
                  <a:pt x="350553" y="8890"/>
                </a:lnTo>
                <a:lnTo>
                  <a:pt x="321364" y="34290"/>
                </a:lnTo>
                <a:lnTo>
                  <a:pt x="316471" y="41910"/>
                </a:lnTo>
                <a:lnTo>
                  <a:pt x="317627" y="46990"/>
                </a:lnTo>
                <a:lnTo>
                  <a:pt x="325958" y="52070"/>
                </a:lnTo>
                <a:lnTo>
                  <a:pt x="331520" y="50800"/>
                </a:lnTo>
                <a:lnTo>
                  <a:pt x="334251" y="46990"/>
                </a:lnTo>
                <a:lnTo>
                  <a:pt x="342701" y="36830"/>
                </a:lnTo>
                <a:lnTo>
                  <a:pt x="352941" y="27940"/>
                </a:lnTo>
                <a:lnTo>
                  <a:pt x="364607" y="22860"/>
                </a:lnTo>
                <a:lnTo>
                  <a:pt x="377334" y="19050"/>
                </a:lnTo>
                <a:lnTo>
                  <a:pt x="437309" y="19050"/>
                </a:lnTo>
                <a:lnTo>
                  <a:pt x="429553" y="12700"/>
                </a:lnTo>
                <a:lnTo>
                  <a:pt x="417415" y="6350"/>
                </a:lnTo>
                <a:lnTo>
                  <a:pt x="404212" y="2540"/>
                </a:lnTo>
                <a:lnTo>
                  <a:pt x="39015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6" name="Google Shape;536;p3"/>
          <p:cNvSpPr txBox="1"/>
          <p:nvPr/>
        </p:nvSpPr>
        <p:spPr>
          <a:xfrm>
            <a:off x="1098558" y="728133"/>
            <a:ext cx="194097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lgerian"/>
                <a:ea typeface="Algerian"/>
                <a:cs typeface="Algerian"/>
                <a:sym typeface="Algerian"/>
              </a:rPr>
              <a:t>riddle</a:t>
            </a:r>
            <a:endParaRPr b="0" i="0" sz="1400" u="none" cap="none" strike="noStrike">
              <a:solidFill>
                <a:srgbClr val="000000"/>
              </a:solidFill>
              <a:latin typeface="Arial"/>
              <a:ea typeface="Arial"/>
              <a:cs typeface="Arial"/>
              <a:sym typeface="Arial"/>
            </a:endParaRPr>
          </a:p>
        </p:txBody>
      </p:sp>
      <p:sp>
        <p:nvSpPr>
          <p:cNvPr id="537" name="Google Shape;537;p3"/>
          <p:cNvSpPr txBox="1"/>
          <p:nvPr/>
        </p:nvSpPr>
        <p:spPr>
          <a:xfrm>
            <a:off x="1617125" y="1871123"/>
            <a:ext cx="5844900" cy="4402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Libre Baskerville"/>
              <a:ea typeface="Libre Baskerville"/>
              <a:cs typeface="Libre Baskerville"/>
              <a:sym typeface="Libre Baskerville"/>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Libre Baskerville"/>
                <a:ea typeface="Libre Baskerville"/>
                <a:cs typeface="Libre Baskerville"/>
                <a:sym typeface="Libre Baskerville"/>
              </a:rPr>
              <a:t>A FATHER AND HIS SON ARE IN A CAR ACCIDENT. THE FATHER DIES at the scene and the son, badly injured, is rushed to the hospital. In the operating room, the surgeon looks at the boy and says, “I can’t operate on this boy. He is my son.”</a:t>
            </a:r>
            <a:endParaRPr b="0" i="0" sz="1400" u="none" cap="none" strike="noStrike">
              <a:solidFill>
                <a:srgbClr val="000000"/>
              </a:solidFill>
              <a:latin typeface="Arial"/>
              <a:ea typeface="Arial"/>
              <a:cs typeface="Arial"/>
              <a:sym typeface="Arial"/>
            </a:endParaRPr>
          </a:p>
        </p:txBody>
      </p:sp>
      <p:pic>
        <p:nvPicPr>
          <p:cNvPr id="538" name="Google Shape;538;p3"/>
          <p:cNvPicPr preferRelativeResize="0"/>
          <p:nvPr/>
        </p:nvPicPr>
        <p:blipFill rotWithShape="1">
          <a:blip r:embed="rId3">
            <a:alphaModFix/>
          </a:blip>
          <a:srcRect b="0" l="0" r="0" t="0"/>
          <a:stretch/>
        </p:blipFill>
        <p:spPr>
          <a:xfrm>
            <a:off x="6212671" y="575844"/>
            <a:ext cx="2221992" cy="145999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39"/>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874" name="Google Shape;874;p39"/>
          <p:cNvSpPr txBox="1"/>
          <p:nvPr>
            <p:ph type="ctrTitle"/>
          </p:nvPr>
        </p:nvSpPr>
        <p:spPr>
          <a:xfrm>
            <a:off x="0" y="212651"/>
            <a:ext cx="9144000" cy="206325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6000"/>
              <a:buFont typeface="Calibri"/>
              <a:buNone/>
            </a:pPr>
            <a:r>
              <a:rPr lang="en-US" sz="6000"/>
              <a:t>Race IAT Revealed</a:t>
            </a:r>
            <a:endParaRPr/>
          </a:p>
        </p:txBody>
      </p:sp>
      <p:sp>
        <p:nvSpPr>
          <p:cNvPr id="875" name="Google Shape;875;p39"/>
          <p:cNvSpPr txBox="1"/>
          <p:nvPr>
            <p:ph idx="2" type="subTitle"/>
          </p:nvPr>
        </p:nvSpPr>
        <p:spPr>
          <a:xfrm>
            <a:off x="2126511" y="2785641"/>
            <a:ext cx="6602819" cy="3686093"/>
          </a:xfrm>
          <a:prstGeom prst="rect">
            <a:avLst/>
          </a:prstGeom>
          <a:solidFill>
            <a:schemeClr val="lt1">
              <a:alpha val="60000"/>
            </a:schemeClr>
          </a:solidFill>
          <a:ln>
            <a:noFill/>
          </a:ln>
        </p:spPr>
        <p:txBody>
          <a:bodyPr anchorCtr="0" anchor="t" bIns="45700" lIns="91425" spcFirstLastPara="1" rIns="91425" wrap="square" tIns="45700">
            <a:normAutofit/>
          </a:bodyPr>
          <a:lstStyle/>
          <a:p>
            <a:pPr indent="-342900" lvl="0" marL="342900" rtl="0" algn="l">
              <a:lnSpc>
                <a:spcPct val="120000"/>
              </a:lnSpc>
              <a:spcBef>
                <a:spcPts val="0"/>
              </a:spcBef>
              <a:spcAft>
                <a:spcPts val="0"/>
              </a:spcAft>
              <a:buClr>
                <a:srgbClr val="FF9801"/>
              </a:buClr>
              <a:buSzPts val="4400"/>
              <a:buFont typeface="Arial"/>
              <a:buChar char="•"/>
            </a:pPr>
            <a:r>
              <a:rPr lang="en-US" sz="4400">
                <a:solidFill>
                  <a:srgbClr val="FF9801"/>
                </a:solidFill>
              </a:rPr>
              <a:t>75% automatic White preference in American society</a:t>
            </a:r>
            <a:endParaRPr/>
          </a:p>
          <a:p>
            <a:pPr indent="0" lvl="0" marL="0" rtl="0" algn="l">
              <a:lnSpc>
                <a:spcPct val="120000"/>
              </a:lnSpc>
              <a:spcBef>
                <a:spcPts val="880"/>
              </a:spcBef>
              <a:spcAft>
                <a:spcPts val="0"/>
              </a:spcAft>
              <a:buClr>
                <a:schemeClr val="accent5"/>
              </a:buClr>
              <a:buSzPts val="4400"/>
              <a:buNone/>
            </a:pPr>
            <a:r>
              <a:t/>
            </a:r>
            <a:endParaRPr sz="4400" strike="sngStrike">
              <a:solidFill>
                <a:srgbClr val="FF9801"/>
              </a:solidFill>
            </a:endParaRPr>
          </a:p>
          <a:p>
            <a:pPr indent="-292100" lvl="0" marL="571500" rtl="0" algn="ctr">
              <a:lnSpc>
                <a:spcPct val="120000"/>
              </a:lnSpc>
              <a:spcBef>
                <a:spcPts val="880"/>
              </a:spcBef>
              <a:spcAft>
                <a:spcPts val="0"/>
              </a:spcAft>
              <a:buClr>
                <a:schemeClr val="accent5"/>
              </a:buClr>
              <a:buSzPts val="4400"/>
              <a:buFont typeface="Arial"/>
              <a:buNone/>
            </a:pPr>
            <a:r>
              <a:t/>
            </a:r>
            <a:endParaRPr b="1" sz="4400">
              <a:solidFill>
                <a:srgbClr val="FF9801"/>
              </a:solidFill>
            </a:endParaRPr>
          </a:p>
        </p:txBody>
      </p:sp>
      <p:pic>
        <p:nvPicPr>
          <p:cNvPr id="876" name="Google Shape;876;p39"/>
          <p:cNvPicPr preferRelativeResize="0"/>
          <p:nvPr/>
        </p:nvPicPr>
        <p:blipFill rotWithShape="1">
          <a:blip r:embed="rId3">
            <a:alphaModFix/>
          </a:blip>
          <a:srcRect b="0" l="0" r="0" t="0"/>
          <a:stretch/>
        </p:blipFill>
        <p:spPr>
          <a:xfrm>
            <a:off x="0" y="2853775"/>
            <a:ext cx="2206752" cy="14721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xEl>
                                              <p:pRg end="0" st="0"/>
                                            </p:txEl>
                                          </p:spTgt>
                                        </p:tgtEl>
                                        <p:attrNameLst>
                                          <p:attrName>style.visibility</p:attrName>
                                        </p:attrNameLst>
                                      </p:cBhvr>
                                      <p:to>
                                        <p:strVal val="visible"/>
                                      </p:to>
                                    </p:set>
                                    <p:animEffect filter="fade" transition="in">
                                      <p:cBhvr>
                                        <p:cTn dur="500"/>
                                        <p:tgtEl>
                                          <p:spTgt spid="8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xEl>
                                              <p:pRg end="1" st="1"/>
                                            </p:txEl>
                                          </p:spTgt>
                                        </p:tgtEl>
                                        <p:attrNameLst>
                                          <p:attrName>style.visibility</p:attrName>
                                        </p:attrNameLst>
                                      </p:cBhvr>
                                      <p:to>
                                        <p:strVal val="visible"/>
                                      </p:to>
                                    </p:set>
                                    <p:animEffect filter="fade" transition="in">
                                      <p:cBhvr>
                                        <p:cTn dur="500"/>
                                        <p:tgtEl>
                                          <p:spTgt spid="8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xEl>
                                              <p:pRg end="2" st="2"/>
                                            </p:txEl>
                                          </p:spTgt>
                                        </p:tgtEl>
                                        <p:attrNameLst>
                                          <p:attrName>style.visibility</p:attrName>
                                        </p:attrNameLst>
                                      </p:cBhvr>
                                      <p:to>
                                        <p:strVal val="visible"/>
                                      </p:to>
                                    </p:set>
                                    <p:animEffect filter="fade" transition="in">
                                      <p:cBhvr>
                                        <p:cTn dur="500"/>
                                        <p:tgtEl>
                                          <p:spTgt spid="87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40"/>
          <p:cNvSpPr txBox="1"/>
          <p:nvPr/>
        </p:nvSpPr>
        <p:spPr>
          <a:xfrm>
            <a:off x="850887" y="516467"/>
            <a:ext cx="727711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FF9801"/>
                </a:solidFill>
                <a:latin typeface="Calibri"/>
                <a:ea typeface="Calibri"/>
                <a:cs typeface="Calibri"/>
                <a:sym typeface="Calibri"/>
              </a:rPr>
              <a:t>Please go to: </a:t>
            </a:r>
            <a:r>
              <a:rPr b="0" i="0" lang="en-US" sz="3200" u="none" cap="none" strike="noStrike">
                <a:solidFill>
                  <a:srgbClr val="FF9801"/>
                </a:solidFill>
                <a:latin typeface="Arial Black"/>
                <a:ea typeface="Arial Black"/>
                <a:cs typeface="Arial Black"/>
                <a:sym typeface="Arial Black"/>
              </a:rPr>
              <a:t>bit.ly/P7byzi</a:t>
            </a:r>
            <a:endParaRPr b="0" i="0" sz="1400" u="none" cap="none" strike="noStrike">
              <a:solidFill>
                <a:srgbClr val="000000"/>
              </a:solidFill>
              <a:latin typeface="Arial"/>
              <a:ea typeface="Arial"/>
              <a:cs typeface="Arial"/>
              <a:sym typeface="Arial"/>
            </a:endParaRPr>
          </a:p>
        </p:txBody>
      </p:sp>
      <p:pic>
        <p:nvPicPr>
          <p:cNvPr id="883" name="Google Shape;883;p40"/>
          <p:cNvPicPr preferRelativeResize="0"/>
          <p:nvPr/>
        </p:nvPicPr>
        <p:blipFill rotWithShape="1">
          <a:blip r:embed="rId3">
            <a:alphaModFix/>
          </a:blip>
          <a:srcRect b="0" l="0" r="0" t="0"/>
          <a:stretch/>
        </p:blipFill>
        <p:spPr>
          <a:xfrm>
            <a:off x="2244852" y="1329267"/>
            <a:ext cx="4654296" cy="509286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41"/>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890" name="Google Shape;890;p41"/>
          <p:cNvSpPr txBox="1"/>
          <p:nvPr>
            <p:ph type="ctrTitle"/>
          </p:nvPr>
        </p:nvSpPr>
        <p:spPr>
          <a:xfrm>
            <a:off x="0" y="212651"/>
            <a:ext cx="9144000" cy="206325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6000"/>
              <a:buFont typeface="Calibri"/>
              <a:buNone/>
            </a:pPr>
            <a:r>
              <a:rPr lang="en-US" sz="6000"/>
              <a:t>Race and Weapons IAT Revealed</a:t>
            </a:r>
            <a:endParaRPr/>
          </a:p>
        </p:txBody>
      </p:sp>
      <p:sp>
        <p:nvSpPr>
          <p:cNvPr id="891" name="Google Shape;891;p41"/>
          <p:cNvSpPr txBox="1"/>
          <p:nvPr>
            <p:ph idx="2" type="subTitle"/>
          </p:nvPr>
        </p:nvSpPr>
        <p:spPr>
          <a:xfrm>
            <a:off x="2126511" y="2785641"/>
            <a:ext cx="6602819" cy="3686093"/>
          </a:xfrm>
          <a:prstGeom prst="rect">
            <a:avLst/>
          </a:prstGeom>
          <a:solidFill>
            <a:schemeClr val="lt1">
              <a:alpha val="60000"/>
            </a:schemeClr>
          </a:solidFill>
          <a:ln>
            <a:noFill/>
          </a:ln>
        </p:spPr>
        <p:txBody>
          <a:bodyPr anchorCtr="0" anchor="t" bIns="45700" lIns="91425" spcFirstLastPara="1" rIns="91425" wrap="square" tIns="45700">
            <a:normAutofit lnSpcReduction="10000"/>
          </a:bodyPr>
          <a:lstStyle/>
          <a:p>
            <a:pPr indent="-342900" lvl="0" marL="342900" rtl="0" algn="l">
              <a:lnSpc>
                <a:spcPct val="150000"/>
              </a:lnSpc>
              <a:spcBef>
                <a:spcPts val="0"/>
              </a:spcBef>
              <a:spcAft>
                <a:spcPts val="0"/>
              </a:spcAft>
              <a:buClr>
                <a:srgbClr val="FF9801"/>
              </a:buClr>
              <a:buSzPts val="2000"/>
              <a:buFont typeface="Calibri"/>
              <a:buAutoNum type="arabicPeriod"/>
            </a:pPr>
            <a:r>
              <a:rPr lang="en-US" sz="2000">
                <a:solidFill>
                  <a:srgbClr val="FF9801"/>
                </a:solidFill>
              </a:rPr>
              <a:t>The automatic Black=weapons association is much stronger among all groups. </a:t>
            </a:r>
            <a:endParaRPr/>
          </a:p>
          <a:p>
            <a:pPr indent="-342900" lvl="0" marL="342900" rtl="0" algn="l">
              <a:lnSpc>
                <a:spcPct val="150000"/>
              </a:lnSpc>
              <a:spcBef>
                <a:spcPts val="400"/>
              </a:spcBef>
              <a:spcAft>
                <a:spcPts val="0"/>
              </a:spcAft>
              <a:buClr>
                <a:srgbClr val="FF9801"/>
              </a:buClr>
              <a:buSzPts val="2000"/>
              <a:buFont typeface="Calibri"/>
              <a:buAutoNum type="arabicPeriod"/>
            </a:pPr>
            <a:r>
              <a:rPr lang="en-US" sz="2000">
                <a:solidFill>
                  <a:srgbClr val="FF9801"/>
                </a:solidFill>
              </a:rPr>
              <a:t> The size of this automatic stereotype varies noticeably by groups. It’s largest by Whites and Asians, next largest Hispanics, and smallest African Americans. </a:t>
            </a:r>
            <a:endParaRPr/>
          </a:p>
          <a:p>
            <a:pPr indent="-342900" lvl="0" marL="342900" rtl="0" algn="l">
              <a:lnSpc>
                <a:spcPct val="150000"/>
              </a:lnSpc>
              <a:spcBef>
                <a:spcPts val="400"/>
              </a:spcBef>
              <a:spcAft>
                <a:spcPts val="0"/>
              </a:spcAft>
              <a:buClr>
                <a:srgbClr val="FF9801"/>
              </a:buClr>
              <a:buSzPts val="2000"/>
              <a:buFont typeface="Calibri"/>
              <a:buAutoNum type="arabicPeriod"/>
            </a:pPr>
            <a:r>
              <a:rPr lang="en-US" sz="2000">
                <a:solidFill>
                  <a:srgbClr val="FF9801"/>
                </a:solidFill>
              </a:rPr>
              <a:t> The higher the education level, the lower the endorsement of the association between Blacks and weapons on the reflective self-report answers</a:t>
            </a:r>
            <a:r>
              <a:rPr lang="en-US" sz="1800">
                <a:solidFill>
                  <a:srgbClr val="FF9801"/>
                </a:solidFill>
              </a:rPr>
              <a:t>.</a:t>
            </a:r>
            <a:endParaRPr/>
          </a:p>
          <a:p>
            <a:pPr indent="-228600" lvl="0" marL="342900" rtl="0" algn="l">
              <a:lnSpc>
                <a:spcPct val="120000"/>
              </a:lnSpc>
              <a:spcBef>
                <a:spcPts val="360"/>
              </a:spcBef>
              <a:spcAft>
                <a:spcPts val="0"/>
              </a:spcAft>
              <a:buClr>
                <a:schemeClr val="accent5"/>
              </a:buClr>
              <a:buSzPts val="1800"/>
              <a:buFont typeface="Arial"/>
              <a:buNone/>
            </a:pPr>
            <a:r>
              <a:t/>
            </a:r>
            <a:endParaRPr sz="1800">
              <a:solidFill>
                <a:srgbClr val="FF9801"/>
              </a:solidFill>
            </a:endParaRPr>
          </a:p>
          <a:p>
            <a:pPr indent="-228600" lvl="0" marL="342900" rtl="0" algn="l">
              <a:lnSpc>
                <a:spcPct val="120000"/>
              </a:lnSpc>
              <a:spcBef>
                <a:spcPts val="360"/>
              </a:spcBef>
              <a:spcAft>
                <a:spcPts val="0"/>
              </a:spcAft>
              <a:buClr>
                <a:schemeClr val="accent5"/>
              </a:buClr>
              <a:buSzPts val="1800"/>
              <a:buFont typeface="Arial"/>
              <a:buNone/>
            </a:pPr>
            <a:r>
              <a:t/>
            </a:r>
            <a:endParaRPr sz="1800">
              <a:solidFill>
                <a:srgbClr val="FF9801"/>
              </a:solidFill>
            </a:endParaRPr>
          </a:p>
          <a:p>
            <a:pPr indent="0" lvl="0" marL="0" rtl="0" algn="l">
              <a:lnSpc>
                <a:spcPct val="120000"/>
              </a:lnSpc>
              <a:spcBef>
                <a:spcPts val="880"/>
              </a:spcBef>
              <a:spcAft>
                <a:spcPts val="0"/>
              </a:spcAft>
              <a:buClr>
                <a:schemeClr val="accent5"/>
              </a:buClr>
              <a:buSzPts val="4400"/>
              <a:buNone/>
            </a:pPr>
            <a:r>
              <a:t/>
            </a:r>
            <a:endParaRPr sz="4400" strike="sngStrike">
              <a:solidFill>
                <a:srgbClr val="FF9801"/>
              </a:solidFill>
            </a:endParaRPr>
          </a:p>
          <a:p>
            <a:pPr indent="-292100" lvl="0" marL="571500" rtl="0" algn="ctr">
              <a:lnSpc>
                <a:spcPct val="120000"/>
              </a:lnSpc>
              <a:spcBef>
                <a:spcPts val="880"/>
              </a:spcBef>
              <a:spcAft>
                <a:spcPts val="0"/>
              </a:spcAft>
              <a:buClr>
                <a:schemeClr val="accent5"/>
              </a:buClr>
              <a:buSzPts val="4400"/>
              <a:buFont typeface="Arial"/>
              <a:buNone/>
            </a:pPr>
            <a:r>
              <a:t/>
            </a:r>
            <a:endParaRPr b="1" sz="4400">
              <a:solidFill>
                <a:srgbClr val="FF9801"/>
              </a:solidFill>
            </a:endParaRPr>
          </a:p>
        </p:txBody>
      </p:sp>
      <p:pic>
        <p:nvPicPr>
          <p:cNvPr id="892" name="Google Shape;892;p41"/>
          <p:cNvPicPr preferRelativeResize="0"/>
          <p:nvPr/>
        </p:nvPicPr>
        <p:blipFill rotWithShape="1">
          <a:blip r:embed="rId3">
            <a:alphaModFix/>
          </a:blip>
          <a:srcRect b="0" l="0" r="0" t="0"/>
          <a:stretch/>
        </p:blipFill>
        <p:spPr>
          <a:xfrm>
            <a:off x="0" y="2526973"/>
            <a:ext cx="2147485" cy="14721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xEl>
                                              <p:pRg end="0" st="0"/>
                                            </p:txEl>
                                          </p:spTgt>
                                        </p:tgtEl>
                                        <p:attrNameLst>
                                          <p:attrName>style.visibility</p:attrName>
                                        </p:attrNameLst>
                                      </p:cBhvr>
                                      <p:to>
                                        <p:strVal val="visible"/>
                                      </p:to>
                                    </p:set>
                                    <p:animEffect filter="fade" transition="in">
                                      <p:cBhvr>
                                        <p:cTn dur="500"/>
                                        <p:tgtEl>
                                          <p:spTgt spid="8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xEl>
                                              <p:pRg end="1" st="1"/>
                                            </p:txEl>
                                          </p:spTgt>
                                        </p:tgtEl>
                                        <p:attrNameLst>
                                          <p:attrName>style.visibility</p:attrName>
                                        </p:attrNameLst>
                                      </p:cBhvr>
                                      <p:to>
                                        <p:strVal val="visible"/>
                                      </p:to>
                                    </p:set>
                                    <p:animEffect filter="fade" transition="in">
                                      <p:cBhvr>
                                        <p:cTn dur="500"/>
                                        <p:tgtEl>
                                          <p:spTgt spid="8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xEl>
                                              <p:pRg end="2" st="2"/>
                                            </p:txEl>
                                          </p:spTgt>
                                        </p:tgtEl>
                                        <p:attrNameLst>
                                          <p:attrName>style.visibility</p:attrName>
                                        </p:attrNameLst>
                                      </p:cBhvr>
                                      <p:to>
                                        <p:strVal val="visible"/>
                                      </p:to>
                                    </p:set>
                                    <p:animEffect filter="fade" transition="in">
                                      <p:cBhvr>
                                        <p:cTn dur="500"/>
                                        <p:tgtEl>
                                          <p:spTgt spid="8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xEl>
                                              <p:pRg end="3" st="3"/>
                                            </p:txEl>
                                          </p:spTgt>
                                        </p:tgtEl>
                                        <p:attrNameLst>
                                          <p:attrName>style.visibility</p:attrName>
                                        </p:attrNameLst>
                                      </p:cBhvr>
                                      <p:to>
                                        <p:strVal val="visible"/>
                                      </p:to>
                                    </p:set>
                                    <p:animEffect filter="fade" transition="in">
                                      <p:cBhvr>
                                        <p:cTn dur="500"/>
                                        <p:tgtEl>
                                          <p:spTgt spid="89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xEl>
                                              <p:pRg end="4" st="4"/>
                                            </p:txEl>
                                          </p:spTgt>
                                        </p:tgtEl>
                                        <p:attrNameLst>
                                          <p:attrName>style.visibility</p:attrName>
                                        </p:attrNameLst>
                                      </p:cBhvr>
                                      <p:to>
                                        <p:strVal val="visible"/>
                                      </p:to>
                                    </p:set>
                                    <p:animEffect filter="fade" transition="in">
                                      <p:cBhvr>
                                        <p:cTn dur="500"/>
                                        <p:tgtEl>
                                          <p:spTgt spid="89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xEl>
                                              <p:pRg end="5" st="5"/>
                                            </p:txEl>
                                          </p:spTgt>
                                        </p:tgtEl>
                                        <p:attrNameLst>
                                          <p:attrName>style.visibility</p:attrName>
                                        </p:attrNameLst>
                                      </p:cBhvr>
                                      <p:to>
                                        <p:strVal val="visible"/>
                                      </p:to>
                                    </p:set>
                                    <p:animEffect filter="fade" transition="in">
                                      <p:cBhvr>
                                        <p:cTn dur="500"/>
                                        <p:tgtEl>
                                          <p:spTgt spid="89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xEl>
                                              <p:pRg end="6" st="6"/>
                                            </p:txEl>
                                          </p:spTgt>
                                        </p:tgtEl>
                                        <p:attrNameLst>
                                          <p:attrName>style.visibility</p:attrName>
                                        </p:attrNameLst>
                                      </p:cBhvr>
                                      <p:to>
                                        <p:strVal val="visible"/>
                                      </p:to>
                                    </p:set>
                                    <p:animEffect filter="fade" transition="in">
                                      <p:cBhvr>
                                        <p:cTn dur="500"/>
                                        <p:tgtEl>
                                          <p:spTgt spid="89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42"/>
          <p:cNvSpPr txBox="1"/>
          <p:nvPr/>
        </p:nvSpPr>
        <p:spPr>
          <a:xfrm>
            <a:off x="850887" y="516467"/>
            <a:ext cx="727711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FF9801"/>
                </a:solidFill>
                <a:latin typeface="Calibri"/>
                <a:ea typeface="Calibri"/>
                <a:cs typeface="Calibri"/>
                <a:sym typeface="Calibri"/>
              </a:rPr>
              <a:t>Please go to: </a:t>
            </a:r>
            <a:r>
              <a:rPr b="0" i="0" lang="en-US" sz="3200" u="none" cap="none" strike="noStrike">
                <a:solidFill>
                  <a:srgbClr val="FF9801"/>
                </a:solidFill>
                <a:latin typeface="Arial Black"/>
                <a:ea typeface="Arial Black"/>
                <a:cs typeface="Arial Black"/>
                <a:sym typeface="Arial Black"/>
              </a:rPr>
              <a:t>bit.ly/SY5lF4</a:t>
            </a:r>
            <a:endParaRPr b="0" i="0" sz="1400" u="none" cap="none" strike="noStrike">
              <a:solidFill>
                <a:srgbClr val="000000"/>
              </a:solidFill>
              <a:latin typeface="Arial"/>
              <a:ea typeface="Arial"/>
              <a:cs typeface="Arial"/>
              <a:sym typeface="Arial"/>
            </a:endParaRPr>
          </a:p>
        </p:txBody>
      </p:sp>
      <p:pic>
        <p:nvPicPr>
          <p:cNvPr id="899" name="Google Shape;899;p42"/>
          <p:cNvPicPr preferRelativeResize="0"/>
          <p:nvPr/>
        </p:nvPicPr>
        <p:blipFill rotWithShape="1">
          <a:blip r:embed="rId3">
            <a:alphaModFix/>
          </a:blip>
          <a:srcRect b="0" l="0" r="0" t="0"/>
          <a:stretch/>
        </p:blipFill>
        <p:spPr>
          <a:xfrm>
            <a:off x="1290828" y="1307592"/>
            <a:ext cx="6562344" cy="424281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43"/>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906" name="Google Shape;906;p43"/>
          <p:cNvSpPr txBox="1"/>
          <p:nvPr>
            <p:ph type="ctrTitle"/>
          </p:nvPr>
        </p:nvSpPr>
        <p:spPr>
          <a:xfrm>
            <a:off x="0" y="212651"/>
            <a:ext cx="9144000" cy="206325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6000"/>
              <a:buFont typeface="Calibri"/>
              <a:buNone/>
            </a:pPr>
            <a:r>
              <a:rPr lang="en-US" sz="6000"/>
              <a:t>Gender-Career IAT Revealed</a:t>
            </a:r>
            <a:endParaRPr/>
          </a:p>
        </p:txBody>
      </p:sp>
      <p:sp>
        <p:nvSpPr>
          <p:cNvPr id="907" name="Google Shape;907;p43"/>
          <p:cNvSpPr txBox="1"/>
          <p:nvPr>
            <p:ph idx="2" type="subTitle"/>
          </p:nvPr>
        </p:nvSpPr>
        <p:spPr>
          <a:xfrm>
            <a:off x="2126511" y="2785641"/>
            <a:ext cx="6602819" cy="3686093"/>
          </a:xfrm>
          <a:prstGeom prst="rect">
            <a:avLst/>
          </a:prstGeom>
          <a:solidFill>
            <a:schemeClr val="lt1">
              <a:alpha val="60000"/>
            </a:schemeClr>
          </a:solidFill>
          <a:ln>
            <a:noFill/>
          </a:ln>
        </p:spPr>
        <p:txBody>
          <a:bodyPr anchorCtr="0" anchor="t" bIns="45700" lIns="91425" spcFirstLastPara="1" rIns="91425" wrap="square" tIns="45700">
            <a:normAutofit lnSpcReduction="10000"/>
          </a:bodyPr>
          <a:lstStyle/>
          <a:p>
            <a:pPr indent="-342900" lvl="0" marL="342900" rtl="0" algn="l">
              <a:lnSpc>
                <a:spcPct val="150000"/>
              </a:lnSpc>
              <a:spcBef>
                <a:spcPts val="0"/>
              </a:spcBef>
              <a:spcAft>
                <a:spcPts val="0"/>
              </a:spcAft>
              <a:buClr>
                <a:srgbClr val="FF9801"/>
              </a:buClr>
              <a:buSzPts val="3200"/>
              <a:buFont typeface="Arial"/>
              <a:buChar char="•"/>
            </a:pPr>
            <a:r>
              <a:rPr lang="en-US" sz="3200">
                <a:solidFill>
                  <a:srgbClr val="FF9801"/>
                </a:solidFill>
              </a:rPr>
              <a:t>75%  of male respondents display the automatic gender stereotype of </a:t>
            </a:r>
            <a:r>
              <a:rPr b="1" lang="en-US" sz="3200">
                <a:solidFill>
                  <a:srgbClr val="FF9801"/>
                </a:solidFill>
              </a:rPr>
              <a:t>male=work </a:t>
            </a:r>
            <a:r>
              <a:rPr lang="en-US" sz="3200">
                <a:solidFill>
                  <a:srgbClr val="FF9801"/>
                </a:solidFill>
              </a:rPr>
              <a:t>and </a:t>
            </a:r>
            <a:r>
              <a:rPr b="1" lang="en-US" sz="3200">
                <a:solidFill>
                  <a:srgbClr val="FF9801"/>
                </a:solidFill>
              </a:rPr>
              <a:t>female=family</a:t>
            </a:r>
            <a:endParaRPr/>
          </a:p>
          <a:p>
            <a:pPr indent="-342900" lvl="0" marL="342900" rtl="0" algn="l">
              <a:lnSpc>
                <a:spcPct val="150000"/>
              </a:lnSpc>
              <a:spcBef>
                <a:spcPts val="640"/>
              </a:spcBef>
              <a:spcAft>
                <a:spcPts val="0"/>
              </a:spcAft>
              <a:buClr>
                <a:srgbClr val="FF9801"/>
              </a:buClr>
              <a:buSzPts val="3200"/>
              <a:buFont typeface="Arial"/>
              <a:buChar char="•"/>
            </a:pPr>
            <a:r>
              <a:rPr lang="en-US" sz="3200">
                <a:solidFill>
                  <a:srgbClr val="FF9801"/>
                </a:solidFill>
              </a:rPr>
              <a:t>80% of women  show the same automatic stereotype </a:t>
            </a:r>
            <a:endParaRPr/>
          </a:p>
          <a:p>
            <a:pPr indent="0" lvl="0" marL="0" rtl="0" algn="l">
              <a:lnSpc>
                <a:spcPct val="120000"/>
              </a:lnSpc>
              <a:spcBef>
                <a:spcPts val="880"/>
              </a:spcBef>
              <a:spcAft>
                <a:spcPts val="0"/>
              </a:spcAft>
              <a:buClr>
                <a:schemeClr val="accent5"/>
              </a:buClr>
              <a:buSzPts val="4400"/>
              <a:buNone/>
            </a:pPr>
            <a:r>
              <a:t/>
            </a:r>
            <a:endParaRPr sz="4400" strike="sngStrike">
              <a:solidFill>
                <a:srgbClr val="FF9801"/>
              </a:solidFill>
            </a:endParaRPr>
          </a:p>
          <a:p>
            <a:pPr indent="-292100" lvl="0" marL="571500" rtl="0" algn="ctr">
              <a:lnSpc>
                <a:spcPct val="120000"/>
              </a:lnSpc>
              <a:spcBef>
                <a:spcPts val="880"/>
              </a:spcBef>
              <a:spcAft>
                <a:spcPts val="0"/>
              </a:spcAft>
              <a:buClr>
                <a:schemeClr val="accent5"/>
              </a:buClr>
              <a:buSzPts val="4400"/>
              <a:buFont typeface="Arial"/>
              <a:buNone/>
            </a:pPr>
            <a:r>
              <a:t/>
            </a:r>
            <a:endParaRPr b="1" sz="4400">
              <a:solidFill>
                <a:srgbClr val="FF9801"/>
              </a:solidFill>
            </a:endParaRPr>
          </a:p>
        </p:txBody>
      </p:sp>
      <p:pic>
        <p:nvPicPr>
          <p:cNvPr id="908" name="Google Shape;908;p43"/>
          <p:cNvPicPr preferRelativeResize="0"/>
          <p:nvPr/>
        </p:nvPicPr>
        <p:blipFill rotWithShape="1">
          <a:blip r:embed="rId3">
            <a:alphaModFix/>
          </a:blip>
          <a:srcRect b="0" l="0" r="0" t="0"/>
          <a:stretch/>
        </p:blipFill>
        <p:spPr>
          <a:xfrm>
            <a:off x="255039" y="2701545"/>
            <a:ext cx="1795272" cy="18105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xEl>
                                              <p:pRg end="0" st="0"/>
                                            </p:txEl>
                                          </p:spTgt>
                                        </p:tgtEl>
                                        <p:attrNameLst>
                                          <p:attrName>style.visibility</p:attrName>
                                        </p:attrNameLst>
                                      </p:cBhvr>
                                      <p:to>
                                        <p:strVal val="visible"/>
                                      </p:to>
                                    </p:set>
                                    <p:animEffect filter="fade" transition="in">
                                      <p:cBhvr>
                                        <p:cTn dur="1000"/>
                                        <p:tgtEl>
                                          <p:spTgt spid="9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xEl>
                                              <p:pRg end="1" st="1"/>
                                            </p:txEl>
                                          </p:spTgt>
                                        </p:tgtEl>
                                        <p:attrNameLst>
                                          <p:attrName>style.visibility</p:attrName>
                                        </p:attrNameLst>
                                      </p:cBhvr>
                                      <p:to>
                                        <p:strVal val="visible"/>
                                      </p:to>
                                    </p:set>
                                    <p:animEffect filter="fade" transition="in">
                                      <p:cBhvr>
                                        <p:cTn dur="1000"/>
                                        <p:tgtEl>
                                          <p:spTgt spid="9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xEl>
                                              <p:pRg end="2" st="2"/>
                                            </p:txEl>
                                          </p:spTgt>
                                        </p:tgtEl>
                                        <p:attrNameLst>
                                          <p:attrName>style.visibility</p:attrName>
                                        </p:attrNameLst>
                                      </p:cBhvr>
                                      <p:to>
                                        <p:strVal val="visible"/>
                                      </p:to>
                                    </p:set>
                                    <p:animEffect filter="fade" transition="in">
                                      <p:cBhvr>
                                        <p:cTn dur="1000"/>
                                        <p:tgtEl>
                                          <p:spTgt spid="9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xEl>
                                              <p:pRg end="3" st="3"/>
                                            </p:txEl>
                                          </p:spTgt>
                                        </p:tgtEl>
                                        <p:attrNameLst>
                                          <p:attrName>style.visibility</p:attrName>
                                        </p:attrNameLst>
                                      </p:cBhvr>
                                      <p:to>
                                        <p:strVal val="visible"/>
                                      </p:to>
                                    </p:set>
                                    <p:animEffect filter="fade" transition="in">
                                      <p:cBhvr>
                                        <p:cTn dur="1000"/>
                                        <p:tgtEl>
                                          <p:spTgt spid="90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44"/>
          <p:cNvSpPr txBox="1"/>
          <p:nvPr/>
        </p:nvSpPr>
        <p:spPr>
          <a:xfrm>
            <a:off x="627323" y="0"/>
            <a:ext cx="7676707"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76BD45"/>
                </a:solidFill>
                <a:latin typeface="Calibri"/>
                <a:ea typeface="Calibri"/>
                <a:cs typeface="Calibri"/>
                <a:sym typeface="Calibri"/>
              </a:rPr>
              <a:t>Why Does Hidden Biases of Good People Matter?</a:t>
            </a:r>
            <a:endParaRPr b="0" i="0" sz="1400" u="none" cap="none" strike="noStrike">
              <a:solidFill>
                <a:srgbClr val="000000"/>
              </a:solidFill>
              <a:latin typeface="Arial"/>
              <a:ea typeface="Arial"/>
              <a:cs typeface="Arial"/>
              <a:sym typeface="Arial"/>
            </a:endParaRPr>
          </a:p>
        </p:txBody>
      </p:sp>
      <p:pic>
        <p:nvPicPr>
          <p:cNvPr id="915" name="Google Shape;915;p44"/>
          <p:cNvPicPr preferRelativeResize="0"/>
          <p:nvPr/>
        </p:nvPicPr>
        <p:blipFill rotWithShape="1">
          <a:blip r:embed="rId3">
            <a:alphaModFix/>
          </a:blip>
          <a:srcRect b="0" l="0" r="0" t="0"/>
          <a:stretch/>
        </p:blipFill>
        <p:spPr>
          <a:xfrm>
            <a:off x="627323" y="3889248"/>
            <a:ext cx="1472184" cy="2206752"/>
          </a:xfrm>
          <a:prstGeom prst="rect">
            <a:avLst/>
          </a:prstGeom>
          <a:noFill/>
          <a:ln>
            <a:noFill/>
          </a:ln>
        </p:spPr>
      </p:pic>
      <p:pic>
        <p:nvPicPr>
          <p:cNvPr id="916" name="Google Shape;916;p44"/>
          <p:cNvPicPr preferRelativeResize="0"/>
          <p:nvPr/>
        </p:nvPicPr>
        <p:blipFill rotWithShape="1">
          <a:blip r:embed="rId4">
            <a:alphaModFix/>
          </a:blip>
          <a:srcRect b="0" l="0" r="0" t="0"/>
          <a:stretch/>
        </p:blipFill>
        <p:spPr>
          <a:xfrm>
            <a:off x="5156624" y="2063157"/>
            <a:ext cx="1472184" cy="2206752"/>
          </a:xfrm>
          <a:prstGeom prst="rect">
            <a:avLst/>
          </a:prstGeom>
          <a:noFill/>
          <a:ln>
            <a:noFill/>
          </a:ln>
        </p:spPr>
      </p:pic>
      <p:pic>
        <p:nvPicPr>
          <p:cNvPr id="917" name="Google Shape;917;p44"/>
          <p:cNvPicPr preferRelativeResize="0"/>
          <p:nvPr/>
        </p:nvPicPr>
        <p:blipFill rotWithShape="1">
          <a:blip r:embed="rId5">
            <a:alphaModFix/>
          </a:blip>
          <a:srcRect b="0" l="0" r="0" t="0"/>
          <a:stretch/>
        </p:blipFill>
        <p:spPr>
          <a:xfrm>
            <a:off x="627323" y="2225802"/>
            <a:ext cx="2206752" cy="1472184"/>
          </a:xfrm>
          <a:prstGeom prst="rect">
            <a:avLst/>
          </a:prstGeom>
          <a:noFill/>
          <a:ln>
            <a:noFill/>
          </a:ln>
        </p:spPr>
      </p:pic>
      <p:pic>
        <p:nvPicPr>
          <p:cNvPr id="918" name="Google Shape;918;p44"/>
          <p:cNvPicPr preferRelativeResize="0"/>
          <p:nvPr/>
        </p:nvPicPr>
        <p:blipFill rotWithShape="1">
          <a:blip r:embed="rId6">
            <a:alphaModFix/>
          </a:blip>
          <a:srcRect b="0" l="0" r="0" t="0"/>
          <a:stretch/>
        </p:blipFill>
        <p:spPr>
          <a:xfrm>
            <a:off x="6516208" y="4458885"/>
            <a:ext cx="2075688" cy="1563624"/>
          </a:xfrm>
          <a:prstGeom prst="rect">
            <a:avLst/>
          </a:prstGeom>
          <a:noFill/>
          <a:ln>
            <a:noFill/>
          </a:ln>
        </p:spPr>
      </p:pic>
      <p:pic>
        <p:nvPicPr>
          <p:cNvPr id="919" name="Google Shape;919;p44"/>
          <p:cNvPicPr preferRelativeResize="0"/>
          <p:nvPr/>
        </p:nvPicPr>
        <p:blipFill rotWithShape="1">
          <a:blip r:embed="rId7">
            <a:alphaModFix/>
          </a:blip>
          <a:srcRect b="0" l="0" r="0" t="0"/>
          <a:stretch/>
        </p:blipFill>
        <p:spPr>
          <a:xfrm>
            <a:off x="3417570" y="1783080"/>
            <a:ext cx="1542288" cy="2106168"/>
          </a:xfrm>
          <a:prstGeom prst="rect">
            <a:avLst/>
          </a:prstGeom>
          <a:noFill/>
          <a:ln>
            <a:noFill/>
          </a:ln>
        </p:spPr>
      </p:pic>
      <p:pic>
        <p:nvPicPr>
          <p:cNvPr id="920" name="Google Shape;920;p44"/>
          <p:cNvPicPr preferRelativeResize="0"/>
          <p:nvPr/>
        </p:nvPicPr>
        <p:blipFill rotWithShape="1">
          <a:blip r:embed="rId8">
            <a:alphaModFix/>
          </a:blip>
          <a:srcRect b="0" l="0" r="0" t="0"/>
          <a:stretch/>
        </p:blipFill>
        <p:spPr>
          <a:xfrm>
            <a:off x="3085338" y="4578096"/>
            <a:ext cx="2206752" cy="1472184"/>
          </a:xfrm>
          <a:prstGeom prst="rect">
            <a:avLst/>
          </a:prstGeom>
          <a:noFill/>
          <a:ln>
            <a:noFill/>
          </a:ln>
        </p:spPr>
      </p:pic>
      <p:pic>
        <p:nvPicPr>
          <p:cNvPr id="921" name="Google Shape;921;p44"/>
          <p:cNvPicPr preferRelativeResize="0"/>
          <p:nvPr/>
        </p:nvPicPr>
        <p:blipFill rotWithShape="1">
          <a:blip r:embed="rId9">
            <a:alphaModFix/>
          </a:blip>
          <a:srcRect b="0" l="0" r="0" t="0"/>
          <a:stretch/>
        </p:blipFill>
        <p:spPr>
          <a:xfrm>
            <a:off x="6835140" y="1689354"/>
            <a:ext cx="2308860" cy="127254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45"/>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928" name="Google Shape;928;p45"/>
          <p:cNvSpPr txBox="1"/>
          <p:nvPr>
            <p:ph type="ctrTitle"/>
          </p:nvPr>
        </p:nvSpPr>
        <p:spPr>
          <a:xfrm>
            <a:off x="0" y="212651"/>
            <a:ext cx="9144000" cy="206325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6000"/>
              <a:buFont typeface="Calibri"/>
              <a:buNone/>
            </a:pPr>
            <a:r>
              <a:rPr lang="en-US" sz="6000"/>
              <a:t>sO wHat?</a:t>
            </a:r>
            <a:endParaRPr/>
          </a:p>
        </p:txBody>
      </p:sp>
      <p:sp>
        <p:nvSpPr>
          <p:cNvPr id="929" name="Google Shape;929;p45"/>
          <p:cNvSpPr txBox="1"/>
          <p:nvPr>
            <p:ph idx="2" type="subTitle"/>
          </p:nvPr>
        </p:nvSpPr>
        <p:spPr>
          <a:xfrm>
            <a:off x="365761" y="2785641"/>
            <a:ext cx="8363570" cy="3686093"/>
          </a:xfrm>
          <a:prstGeom prst="rect">
            <a:avLst/>
          </a:prstGeom>
          <a:solidFill>
            <a:schemeClr val="lt1">
              <a:alpha val="60000"/>
            </a:schemeClr>
          </a:solidFill>
          <a:ln>
            <a:noFill/>
          </a:ln>
        </p:spPr>
        <p:txBody>
          <a:bodyPr anchorCtr="0" anchor="t" bIns="45700" lIns="91425" spcFirstLastPara="1" rIns="91425" wrap="square" tIns="45700">
            <a:normAutofit fontScale="40000" lnSpcReduction="20000"/>
          </a:bodyPr>
          <a:lstStyle/>
          <a:p>
            <a:pPr indent="-295762" lvl="0" marL="342900" rtl="0" algn="l">
              <a:lnSpc>
                <a:spcPct val="150000"/>
              </a:lnSpc>
              <a:spcBef>
                <a:spcPts val="0"/>
              </a:spcBef>
              <a:spcAft>
                <a:spcPts val="0"/>
              </a:spcAft>
              <a:buClr>
                <a:srgbClr val="FF9801"/>
              </a:buClr>
              <a:buSzPct val="100000"/>
              <a:buFont typeface="Arial"/>
              <a:buChar char="•"/>
            </a:pPr>
            <a:r>
              <a:rPr lang="en-US" sz="6142">
                <a:solidFill>
                  <a:srgbClr val="FF9801"/>
                </a:solidFill>
              </a:rPr>
              <a:t>How might unconscious bias affect working with people of different races and ethnicities?</a:t>
            </a:r>
            <a:endParaRPr sz="4142"/>
          </a:p>
          <a:p>
            <a:pPr indent="-295762" lvl="0" marL="342900" rtl="0" algn="l">
              <a:lnSpc>
                <a:spcPct val="150000"/>
              </a:lnSpc>
              <a:spcBef>
                <a:spcPts val="640"/>
              </a:spcBef>
              <a:spcAft>
                <a:spcPts val="0"/>
              </a:spcAft>
              <a:buClr>
                <a:srgbClr val="FF9801"/>
              </a:buClr>
              <a:buSzPct val="100000"/>
              <a:buFont typeface="Arial"/>
              <a:buChar char="•"/>
            </a:pPr>
            <a:r>
              <a:rPr lang="en-US" sz="6142">
                <a:solidFill>
                  <a:srgbClr val="FF9801"/>
                </a:solidFill>
              </a:rPr>
              <a:t>How does this relate to how you view your neighborhood?</a:t>
            </a:r>
            <a:endParaRPr sz="4142"/>
          </a:p>
          <a:p>
            <a:pPr indent="-295762" lvl="0" marL="342900" rtl="0" algn="l">
              <a:lnSpc>
                <a:spcPct val="150000"/>
              </a:lnSpc>
              <a:spcBef>
                <a:spcPts val="640"/>
              </a:spcBef>
              <a:spcAft>
                <a:spcPts val="0"/>
              </a:spcAft>
              <a:buClr>
                <a:srgbClr val="FF9801"/>
              </a:buClr>
              <a:buSzPct val="100000"/>
              <a:buFont typeface="Arial"/>
              <a:buChar char="•"/>
            </a:pPr>
            <a:r>
              <a:rPr lang="en-US" sz="6142">
                <a:solidFill>
                  <a:srgbClr val="FF9801"/>
                </a:solidFill>
              </a:rPr>
              <a:t>How does this apply to you as a member of society?</a:t>
            </a:r>
            <a:endParaRPr sz="4142"/>
          </a:p>
          <a:p>
            <a:pPr indent="-139700" lvl="0" marL="342900" rtl="0" algn="l">
              <a:lnSpc>
                <a:spcPct val="150000"/>
              </a:lnSpc>
              <a:spcBef>
                <a:spcPts val="640"/>
              </a:spcBef>
              <a:spcAft>
                <a:spcPts val="0"/>
              </a:spcAft>
              <a:buClr>
                <a:schemeClr val="accent5"/>
              </a:buClr>
              <a:buSzPct val="52098"/>
              <a:buFont typeface="Arial"/>
              <a:buNone/>
            </a:pPr>
            <a:r>
              <a:t/>
            </a:r>
            <a:endParaRPr b="1" sz="6142">
              <a:solidFill>
                <a:srgbClr val="FF9801"/>
              </a:solidFill>
            </a:endParaRPr>
          </a:p>
          <a:p>
            <a:pPr indent="0" lvl="0" marL="0" rtl="0" algn="l">
              <a:lnSpc>
                <a:spcPct val="120000"/>
              </a:lnSpc>
              <a:spcBef>
                <a:spcPts val="800"/>
              </a:spcBef>
              <a:spcAft>
                <a:spcPts val="0"/>
              </a:spcAft>
              <a:buClr>
                <a:schemeClr val="accent5"/>
              </a:buClr>
              <a:buSzPct val="100000"/>
              <a:buNone/>
            </a:pPr>
            <a:r>
              <a:t/>
            </a:r>
            <a:endParaRPr sz="4000" strike="sngStrike">
              <a:solidFill>
                <a:srgbClr val="FF9801"/>
              </a:solidFill>
            </a:endParaRPr>
          </a:p>
          <a:p>
            <a:pPr indent="-292100" lvl="0" marL="571500" rtl="0" algn="ctr">
              <a:lnSpc>
                <a:spcPct val="120000"/>
              </a:lnSpc>
              <a:spcBef>
                <a:spcPts val="880"/>
              </a:spcBef>
              <a:spcAft>
                <a:spcPts val="0"/>
              </a:spcAft>
              <a:buClr>
                <a:schemeClr val="accent5"/>
              </a:buClr>
              <a:buSzPct val="100000"/>
              <a:buFont typeface="Arial"/>
              <a:buNone/>
            </a:pPr>
            <a:r>
              <a:t/>
            </a:r>
            <a:endParaRPr b="1" sz="4400">
              <a:solidFill>
                <a:srgbClr val="FF9801"/>
              </a:solidFill>
            </a:endParaRPr>
          </a:p>
        </p:txBody>
      </p:sp>
      <p:pic>
        <p:nvPicPr>
          <p:cNvPr id="930" name="Google Shape;930;p45"/>
          <p:cNvPicPr preferRelativeResize="0"/>
          <p:nvPr/>
        </p:nvPicPr>
        <p:blipFill rotWithShape="1">
          <a:blip r:embed="rId3">
            <a:alphaModFix/>
          </a:blip>
          <a:srcRect b="0" l="0" r="0" t="0"/>
          <a:stretch/>
        </p:blipFill>
        <p:spPr>
          <a:xfrm>
            <a:off x="856649" y="397937"/>
            <a:ext cx="731520"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xEl>
                                              <p:pRg end="0" st="0"/>
                                            </p:txEl>
                                          </p:spTgt>
                                        </p:tgtEl>
                                        <p:attrNameLst>
                                          <p:attrName>style.visibility</p:attrName>
                                        </p:attrNameLst>
                                      </p:cBhvr>
                                      <p:to>
                                        <p:strVal val="visible"/>
                                      </p:to>
                                    </p:set>
                                    <p:animEffect filter="fade" transition="in">
                                      <p:cBhvr>
                                        <p:cTn dur="1000"/>
                                        <p:tgtEl>
                                          <p:spTgt spid="9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xEl>
                                              <p:pRg end="1" st="1"/>
                                            </p:txEl>
                                          </p:spTgt>
                                        </p:tgtEl>
                                        <p:attrNameLst>
                                          <p:attrName>style.visibility</p:attrName>
                                        </p:attrNameLst>
                                      </p:cBhvr>
                                      <p:to>
                                        <p:strVal val="visible"/>
                                      </p:to>
                                    </p:set>
                                    <p:animEffect filter="fade" transition="in">
                                      <p:cBhvr>
                                        <p:cTn dur="1000"/>
                                        <p:tgtEl>
                                          <p:spTgt spid="9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xEl>
                                              <p:pRg end="2" st="2"/>
                                            </p:txEl>
                                          </p:spTgt>
                                        </p:tgtEl>
                                        <p:attrNameLst>
                                          <p:attrName>style.visibility</p:attrName>
                                        </p:attrNameLst>
                                      </p:cBhvr>
                                      <p:to>
                                        <p:strVal val="visible"/>
                                      </p:to>
                                    </p:set>
                                    <p:animEffect filter="fade" transition="in">
                                      <p:cBhvr>
                                        <p:cTn dur="1000"/>
                                        <p:tgtEl>
                                          <p:spTgt spid="9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xEl>
                                              <p:pRg end="3" st="3"/>
                                            </p:txEl>
                                          </p:spTgt>
                                        </p:tgtEl>
                                        <p:attrNameLst>
                                          <p:attrName>style.visibility</p:attrName>
                                        </p:attrNameLst>
                                      </p:cBhvr>
                                      <p:to>
                                        <p:strVal val="visible"/>
                                      </p:to>
                                    </p:set>
                                    <p:animEffect filter="fade" transition="in">
                                      <p:cBhvr>
                                        <p:cTn dur="1000"/>
                                        <p:tgtEl>
                                          <p:spTgt spid="9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xEl>
                                              <p:pRg end="4" st="4"/>
                                            </p:txEl>
                                          </p:spTgt>
                                        </p:tgtEl>
                                        <p:attrNameLst>
                                          <p:attrName>style.visibility</p:attrName>
                                        </p:attrNameLst>
                                      </p:cBhvr>
                                      <p:to>
                                        <p:strVal val="visible"/>
                                      </p:to>
                                    </p:set>
                                    <p:animEffect filter="fade" transition="in">
                                      <p:cBhvr>
                                        <p:cTn dur="1000"/>
                                        <p:tgtEl>
                                          <p:spTgt spid="92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xEl>
                                              <p:pRg end="5" st="5"/>
                                            </p:txEl>
                                          </p:spTgt>
                                        </p:tgtEl>
                                        <p:attrNameLst>
                                          <p:attrName>style.visibility</p:attrName>
                                        </p:attrNameLst>
                                      </p:cBhvr>
                                      <p:to>
                                        <p:strVal val="visible"/>
                                      </p:to>
                                    </p:set>
                                    <p:animEffect filter="fade" transition="in">
                                      <p:cBhvr>
                                        <p:cTn dur="1000"/>
                                        <p:tgtEl>
                                          <p:spTgt spid="92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46"/>
          <p:cNvSpPr txBox="1"/>
          <p:nvPr>
            <p:ph idx="1" type="body"/>
          </p:nvPr>
        </p:nvSpPr>
        <p:spPr>
          <a:xfrm>
            <a:off x="0" y="2148160"/>
            <a:ext cx="9144000" cy="4709844"/>
          </a:xfrm>
          <a:prstGeom prst="rect">
            <a:avLst/>
          </a:prstGeom>
          <a:solidFill>
            <a:schemeClr val="accent4"/>
          </a:solid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900"/>
              <a:buNone/>
            </a:pPr>
            <a:r>
              <a:t/>
            </a:r>
            <a:endParaRPr/>
          </a:p>
        </p:txBody>
      </p:sp>
      <p:sp>
        <p:nvSpPr>
          <p:cNvPr id="937" name="Google Shape;937;p46"/>
          <p:cNvSpPr txBox="1"/>
          <p:nvPr>
            <p:ph type="ctrTitle"/>
          </p:nvPr>
        </p:nvSpPr>
        <p:spPr>
          <a:xfrm>
            <a:off x="361950" y="964683"/>
            <a:ext cx="4612458" cy="67543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4"/>
              </a:buClr>
              <a:buSzPts val="2000"/>
              <a:buFont typeface="Calibri"/>
              <a:buNone/>
            </a:pPr>
            <a:r>
              <a:rPr lang="en-US"/>
              <a:t>Goals and Action Plan</a:t>
            </a:r>
            <a:endParaRPr/>
          </a:p>
        </p:txBody>
      </p:sp>
      <p:sp>
        <p:nvSpPr>
          <p:cNvPr id="938" name="Google Shape;938;p46"/>
          <p:cNvSpPr/>
          <p:nvPr/>
        </p:nvSpPr>
        <p:spPr>
          <a:xfrm>
            <a:off x="4761757" y="514511"/>
            <a:ext cx="4137694" cy="2122363"/>
          </a:xfrm>
          <a:prstGeom prst="rect">
            <a:avLst/>
          </a:prstGeom>
          <a:solidFill>
            <a:srgbClr val="76BD45"/>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Now What?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Set short-term goals</a:t>
            </a:r>
            <a:endParaRPr b="0" i="0" sz="1400" u="none" cap="none" strike="noStrike">
              <a:solidFill>
                <a:srgbClr val="000000"/>
              </a:solidFill>
              <a:latin typeface="Arial"/>
              <a:ea typeface="Arial"/>
              <a:cs typeface="Arial"/>
              <a:sym typeface="Arial"/>
            </a:endParaRPr>
          </a:p>
        </p:txBody>
      </p:sp>
      <p:sp>
        <p:nvSpPr>
          <p:cNvPr id="939" name="Google Shape;939;p46"/>
          <p:cNvSpPr txBox="1"/>
          <p:nvPr/>
        </p:nvSpPr>
        <p:spPr>
          <a:xfrm>
            <a:off x="381000" y="2148159"/>
            <a:ext cx="1066020" cy="48013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Calibri"/>
                <a:ea typeface="Calibri"/>
                <a:cs typeface="Calibri"/>
                <a:sym typeface="Calibri"/>
              </a:rPr>
              <a: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Calibri"/>
                <a:ea typeface="Calibri"/>
                <a:cs typeface="Calibri"/>
                <a:sym typeface="Calibri"/>
              </a:rPr>
              <a:t>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Calibri"/>
                <a:ea typeface="Calibri"/>
                <a:cs typeface="Calibri"/>
                <a:sym typeface="Calibri"/>
              </a:rPr>
              <a:t>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Calibri"/>
                <a:ea typeface="Calibri"/>
                <a:cs typeface="Calibri"/>
                <a:sym typeface="Calibri"/>
              </a:rPr>
              <a:t>T</a:t>
            </a:r>
            <a:endParaRPr b="0" i="0" sz="1400" u="none" cap="none" strike="noStrike">
              <a:solidFill>
                <a:srgbClr val="000000"/>
              </a:solidFill>
              <a:latin typeface="Arial"/>
              <a:ea typeface="Arial"/>
              <a:cs typeface="Arial"/>
              <a:sym typeface="Arial"/>
            </a:endParaRPr>
          </a:p>
        </p:txBody>
      </p:sp>
      <p:sp>
        <p:nvSpPr>
          <p:cNvPr id="940" name="Google Shape;940;p46"/>
          <p:cNvSpPr/>
          <p:nvPr/>
        </p:nvSpPr>
        <p:spPr>
          <a:xfrm>
            <a:off x="1441243" y="2356932"/>
            <a:ext cx="2853849" cy="78482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1" name="Google Shape;941;p46"/>
          <p:cNvSpPr/>
          <p:nvPr/>
        </p:nvSpPr>
        <p:spPr>
          <a:xfrm>
            <a:off x="1447025" y="3268996"/>
            <a:ext cx="2853849" cy="78482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2" name="Google Shape;942;p46"/>
          <p:cNvSpPr/>
          <p:nvPr/>
        </p:nvSpPr>
        <p:spPr>
          <a:xfrm>
            <a:off x="1441244" y="4156407"/>
            <a:ext cx="2853849" cy="78482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3" name="Google Shape;943;p46"/>
          <p:cNvSpPr/>
          <p:nvPr/>
        </p:nvSpPr>
        <p:spPr>
          <a:xfrm>
            <a:off x="1441245" y="5057600"/>
            <a:ext cx="2853849" cy="784820"/>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4" name="Google Shape;944;p46"/>
          <p:cNvSpPr/>
          <p:nvPr/>
        </p:nvSpPr>
        <p:spPr>
          <a:xfrm>
            <a:off x="1441246" y="5972001"/>
            <a:ext cx="2853849" cy="784820"/>
          </a:xfrm>
          <a:prstGeom prst="rect">
            <a:avLst/>
          </a:prstGeom>
          <a:solidFill>
            <a:srgbClr val="FF98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5" name="Google Shape;945;p46"/>
          <p:cNvSpPr/>
          <p:nvPr/>
        </p:nvSpPr>
        <p:spPr>
          <a:xfrm rot="-5400000">
            <a:off x="3598817" y="2439697"/>
            <a:ext cx="784818" cy="61929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6" name="Google Shape;946;p46"/>
          <p:cNvSpPr/>
          <p:nvPr/>
        </p:nvSpPr>
        <p:spPr>
          <a:xfrm rot="-5400000">
            <a:off x="3598820" y="4239172"/>
            <a:ext cx="784818" cy="61929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7" name="Google Shape;947;p46"/>
          <p:cNvSpPr/>
          <p:nvPr/>
        </p:nvSpPr>
        <p:spPr>
          <a:xfrm rot="-5400000">
            <a:off x="3598818" y="5140365"/>
            <a:ext cx="784818" cy="61929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8" name="Google Shape;948;p46"/>
          <p:cNvSpPr/>
          <p:nvPr/>
        </p:nvSpPr>
        <p:spPr>
          <a:xfrm rot="-5400000">
            <a:off x="3598816" y="6054765"/>
            <a:ext cx="784818" cy="61929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9" name="Google Shape;949;p46"/>
          <p:cNvSpPr txBox="1"/>
          <p:nvPr/>
        </p:nvSpPr>
        <p:spPr>
          <a:xfrm>
            <a:off x="1447024" y="2456953"/>
            <a:ext cx="235334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Specific</a:t>
            </a:r>
            <a:endParaRPr b="0" i="0" sz="1400" u="none" cap="none" strike="noStrike">
              <a:solidFill>
                <a:srgbClr val="000000"/>
              </a:solidFill>
              <a:latin typeface="Arial"/>
              <a:ea typeface="Arial"/>
              <a:cs typeface="Arial"/>
              <a:sym typeface="Arial"/>
            </a:endParaRPr>
          </a:p>
        </p:txBody>
      </p:sp>
      <p:sp>
        <p:nvSpPr>
          <p:cNvPr id="950" name="Google Shape;950;p46"/>
          <p:cNvSpPr txBox="1"/>
          <p:nvPr/>
        </p:nvSpPr>
        <p:spPr>
          <a:xfrm>
            <a:off x="1447024" y="3351641"/>
            <a:ext cx="235334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Measurable</a:t>
            </a:r>
            <a:endParaRPr b="0" i="0" sz="1400" u="none" cap="none" strike="noStrike">
              <a:solidFill>
                <a:srgbClr val="000000"/>
              </a:solidFill>
              <a:latin typeface="Arial"/>
              <a:ea typeface="Arial"/>
              <a:cs typeface="Arial"/>
              <a:sym typeface="Arial"/>
            </a:endParaRPr>
          </a:p>
        </p:txBody>
      </p:sp>
      <p:sp>
        <p:nvSpPr>
          <p:cNvPr id="951" name="Google Shape;951;p46"/>
          <p:cNvSpPr txBox="1"/>
          <p:nvPr/>
        </p:nvSpPr>
        <p:spPr>
          <a:xfrm>
            <a:off x="1447024" y="4256428"/>
            <a:ext cx="235334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Ambitious</a:t>
            </a:r>
            <a:endParaRPr b="0" i="0" sz="1400" u="none" cap="none" strike="noStrike">
              <a:solidFill>
                <a:srgbClr val="000000"/>
              </a:solidFill>
              <a:latin typeface="Arial"/>
              <a:ea typeface="Arial"/>
              <a:cs typeface="Arial"/>
              <a:sym typeface="Arial"/>
            </a:endParaRPr>
          </a:p>
        </p:txBody>
      </p:sp>
      <p:sp>
        <p:nvSpPr>
          <p:cNvPr id="952" name="Google Shape;952;p46"/>
          <p:cNvSpPr txBox="1"/>
          <p:nvPr/>
        </p:nvSpPr>
        <p:spPr>
          <a:xfrm>
            <a:off x="1441246" y="5157621"/>
            <a:ext cx="235334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Realistic</a:t>
            </a:r>
            <a:endParaRPr b="0" i="0" sz="1400" u="none" cap="none" strike="noStrike">
              <a:solidFill>
                <a:srgbClr val="000000"/>
              </a:solidFill>
              <a:latin typeface="Arial"/>
              <a:ea typeface="Arial"/>
              <a:cs typeface="Arial"/>
              <a:sym typeface="Arial"/>
            </a:endParaRPr>
          </a:p>
        </p:txBody>
      </p:sp>
      <p:sp>
        <p:nvSpPr>
          <p:cNvPr id="953" name="Google Shape;953;p46"/>
          <p:cNvSpPr txBox="1"/>
          <p:nvPr/>
        </p:nvSpPr>
        <p:spPr>
          <a:xfrm>
            <a:off x="1447020" y="6072021"/>
            <a:ext cx="235334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Time-Based</a:t>
            </a:r>
            <a:endParaRPr b="0" i="0" sz="1400" u="none" cap="none" strike="noStrike">
              <a:solidFill>
                <a:srgbClr val="000000"/>
              </a:solidFill>
              <a:latin typeface="Arial"/>
              <a:ea typeface="Arial"/>
              <a:cs typeface="Arial"/>
              <a:sym typeface="Arial"/>
            </a:endParaRPr>
          </a:p>
        </p:txBody>
      </p:sp>
      <p:sp>
        <p:nvSpPr>
          <p:cNvPr id="954" name="Google Shape;954;p46"/>
          <p:cNvSpPr/>
          <p:nvPr/>
        </p:nvSpPr>
        <p:spPr>
          <a:xfrm rot="-5400000">
            <a:off x="3598816" y="3334383"/>
            <a:ext cx="784818" cy="61929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5" name="Google Shape;955;p46"/>
          <p:cNvSpPr txBox="1"/>
          <p:nvPr/>
        </p:nvSpPr>
        <p:spPr>
          <a:xfrm>
            <a:off x="4784649" y="2679393"/>
            <a:ext cx="4061637" cy="427809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sng" cap="none" strike="noStrike">
                <a:solidFill>
                  <a:schemeClr val="lt1"/>
                </a:solidFill>
                <a:latin typeface="Calibri"/>
                <a:ea typeface="Calibri"/>
                <a:cs typeface="Calibri"/>
                <a:sym typeface="Calibri"/>
              </a:rPr>
              <a:t>Examples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Seek opportunities to </a:t>
            </a:r>
            <a:r>
              <a:rPr b="1" i="0" lang="en-US" sz="1800" u="none" cap="none" strike="noStrike">
                <a:solidFill>
                  <a:schemeClr val="lt1"/>
                </a:solidFill>
                <a:latin typeface="Calibri"/>
                <a:ea typeface="Calibri"/>
                <a:cs typeface="Calibri"/>
                <a:sym typeface="Calibri"/>
              </a:rPr>
              <a:t>understand</a:t>
            </a:r>
            <a:r>
              <a:rPr b="0" i="0" lang="en-US" sz="1800" u="none" cap="none" strike="noStrike">
                <a:solidFill>
                  <a:schemeClr val="lt1"/>
                </a:solidFill>
                <a:latin typeface="Calibri"/>
                <a:ea typeface="Calibri"/>
                <a:cs typeface="Calibri"/>
                <a:sym typeface="Calibri"/>
              </a:rPr>
              <a:t> hidden biases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342900" lvl="0" marL="34290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Identify your top 1-2 biases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342900" lvl="0" marL="34290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Intentionally learn more/ask questions about the social group(s) you have an unconscious bias (i.e., race, age, gender, orientation, etc.)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342900" lvl="0" marL="34290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Discover ways to neutralize biases before they turn into behaviors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228600" lvl="0" marL="34290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47"/>
          <p:cNvSpPr/>
          <p:nvPr/>
        </p:nvSpPr>
        <p:spPr>
          <a:xfrm>
            <a:off x="1693334" y="956733"/>
            <a:ext cx="6112932" cy="493981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3200"/>
              <a:buFont typeface="Arial"/>
              <a:buNone/>
            </a:pPr>
            <a:r>
              <a:rPr b="0" i="1" lang="en-US" sz="3200" u="none" cap="none" strike="noStrike">
                <a:solidFill>
                  <a:srgbClr val="FF9801"/>
                </a:solidFill>
                <a:latin typeface="Calibri"/>
                <a:ea typeface="Calibri"/>
                <a:cs typeface="Calibri"/>
                <a:sym typeface="Calibri"/>
              </a:rPr>
              <a:t>“Practiced in life we all are, and it is such practice that readily provides the “pictures in our heads” that spur us on to the mistaken actions we take, all the while believing that we are the good ones.”</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000"/>
              <a:buFont typeface="Arial"/>
              <a:buNone/>
            </a:pPr>
            <a:r>
              <a:rPr b="0" i="0" lang="en-US" sz="2000" u="none" cap="none" strike="noStrike">
                <a:solidFill>
                  <a:srgbClr val="FF9801"/>
                </a:solidFill>
                <a:latin typeface="Calibri"/>
                <a:ea typeface="Calibri"/>
                <a:cs typeface="Calibri"/>
                <a:sym typeface="Calibri"/>
              </a:rPr>
              <a:t>-Banaji &amp; Greenwald</a:t>
            </a:r>
            <a:endParaRPr b="0" i="0" sz="1400" u="none" cap="none" strike="noStrike">
              <a:solidFill>
                <a:srgbClr val="000000"/>
              </a:solidFill>
              <a:latin typeface="Arial"/>
              <a:ea typeface="Arial"/>
              <a:cs typeface="Arial"/>
              <a:sym typeface="Arial"/>
            </a:endParaRPr>
          </a:p>
        </p:txBody>
      </p:sp>
      <p:pic>
        <p:nvPicPr>
          <p:cNvPr id="962" name="Google Shape;962;p47"/>
          <p:cNvPicPr preferRelativeResize="0"/>
          <p:nvPr/>
        </p:nvPicPr>
        <p:blipFill rotWithShape="1">
          <a:blip r:embed="rId3">
            <a:alphaModFix/>
          </a:blip>
          <a:srcRect b="0" l="0" r="0" t="0"/>
          <a:stretch/>
        </p:blipFill>
        <p:spPr>
          <a:xfrm>
            <a:off x="463189" y="394635"/>
            <a:ext cx="1098509" cy="169184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grpSp>
        <p:nvGrpSpPr>
          <p:cNvPr id="968" name="Google Shape;968;p48"/>
          <p:cNvGrpSpPr/>
          <p:nvPr/>
        </p:nvGrpSpPr>
        <p:grpSpPr>
          <a:xfrm>
            <a:off x="277426" y="323259"/>
            <a:ext cx="8574483" cy="6137807"/>
            <a:chOff x="277418" y="242444"/>
            <a:chExt cx="8574483" cy="4603355"/>
          </a:xfrm>
        </p:grpSpPr>
        <p:sp>
          <p:nvSpPr>
            <p:cNvPr id="969" name="Google Shape;969;p48"/>
            <p:cNvSpPr/>
            <p:nvPr/>
          </p:nvSpPr>
          <p:spPr>
            <a:xfrm>
              <a:off x="277418" y="242444"/>
              <a:ext cx="8574483" cy="4603355"/>
            </a:xfrm>
            <a:prstGeom prst="round1Rect">
              <a:avLst>
                <a:gd fmla="val 9488" name="adj"/>
              </a:avLst>
            </a:prstGeom>
            <a:noFill/>
            <a:ln cap="flat" cmpd="sng" w="19050">
              <a:solidFill>
                <a:srgbClr val="A9005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0" name="Google Shape;970;p48"/>
            <p:cNvSpPr txBox="1"/>
            <p:nvPr/>
          </p:nvSpPr>
          <p:spPr>
            <a:xfrm>
              <a:off x="1012196" y="347787"/>
              <a:ext cx="7251699" cy="4544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2000"/>
                <a:buFont typeface="Calibri"/>
                <a:buNone/>
              </a:pPr>
              <a:r>
                <a:t/>
              </a:r>
              <a:endParaRPr b="1" i="0" sz="2000" u="none" cap="none" strike="noStrike">
                <a:solidFill>
                  <a:srgbClr val="464749"/>
                </a:solidFill>
                <a:latin typeface="Calibri"/>
                <a:ea typeface="Calibri"/>
                <a:cs typeface="Calibri"/>
                <a:sym typeface="Calibri"/>
              </a:endParaRPr>
            </a:p>
          </p:txBody>
        </p:sp>
        <p:cxnSp>
          <p:nvCxnSpPr>
            <p:cNvPr id="971" name="Google Shape;971;p48"/>
            <p:cNvCxnSpPr/>
            <p:nvPr/>
          </p:nvCxnSpPr>
          <p:spPr>
            <a:xfrm>
              <a:off x="1098550" y="862244"/>
              <a:ext cx="642546" cy="0"/>
            </a:xfrm>
            <a:prstGeom prst="straightConnector1">
              <a:avLst/>
            </a:prstGeom>
            <a:noFill/>
            <a:ln cap="flat" cmpd="sng" w="19050">
              <a:solidFill>
                <a:srgbClr val="A90055"/>
              </a:solidFill>
              <a:prstDash val="solid"/>
              <a:round/>
              <a:headEnd len="sm" w="sm" type="none"/>
              <a:tailEnd len="sm" w="sm" type="none"/>
            </a:ln>
          </p:spPr>
        </p:cxnSp>
      </p:grpSp>
      <p:sp>
        <p:nvSpPr>
          <p:cNvPr id="972" name="Google Shape;972;p48"/>
          <p:cNvSpPr/>
          <p:nvPr/>
        </p:nvSpPr>
        <p:spPr>
          <a:xfrm rot="5400000">
            <a:off x="273683" y="323259"/>
            <a:ext cx="633179" cy="633179"/>
          </a:xfrm>
          <a:prstGeom prst="round1Rect">
            <a:avLst>
              <a:gd fmla="val 18421"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973" name="Google Shape;973;p48"/>
          <p:cNvSpPr/>
          <p:nvPr/>
        </p:nvSpPr>
        <p:spPr>
          <a:xfrm>
            <a:off x="316215" y="391365"/>
            <a:ext cx="532765" cy="417830"/>
          </a:xfrm>
          <a:custGeom>
            <a:rect b="b" l="l" r="r" t="t"/>
            <a:pathLst>
              <a:path extrusionOk="0" h="417829" w="532765">
                <a:moveTo>
                  <a:pt x="463188" y="386080"/>
                </a:moveTo>
                <a:lnTo>
                  <a:pt x="411413" y="386080"/>
                </a:lnTo>
                <a:lnTo>
                  <a:pt x="479958" y="417830"/>
                </a:lnTo>
                <a:lnTo>
                  <a:pt x="488454" y="417830"/>
                </a:lnTo>
                <a:lnTo>
                  <a:pt x="493090" y="415290"/>
                </a:lnTo>
                <a:lnTo>
                  <a:pt x="494626" y="411480"/>
                </a:lnTo>
                <a:lnTo>
                  <a:pt x="491322" y="391160"/>
                </a:lnTo>
                <a:lnTo>
                  <a:pt x="472097" y="391160"/>
                </a:lnTo>
                <a:lnTo>
                  <a:pt x="463188" y="386080"/>
                </a:lnTo>
                <a:close/>
              </a:path>
              <a:path extrusionOk="0" h="417829" w="532765">
                <a:moveTo>
                  <a:pt x="208191" y="340360"/>
                </a:moveTo>
                <a:lnTo>
                  <a:pt x="202247" y="341630"/>
                </a:lnTo>
                <a:lnTo>
                  <a:pt x="196189" y="350520"/>
                </a:lnTo>
                <a:lnTo>
                  <a:pt x="197205" y="356870"/>
                </a:lnTo>
                <a:lnTo>
                  <a:pt x="201498" y="359410"/>
                </a:lnTo>
                <a:lnTo>
                  <a:pt x="211878" y="367030"/>
                </a:lnTo>
                <a:lnTo>
                  <a:pt x="222739" y="372110"/>
                </a:lnTo>
                <a:lnTo>
                  <a:pt x="234041" y="378460"/>
                </a:lnTo>
                <a:lnTo>
                  <a:pt x="245743" y="383540"/>
                </a:lnTo>
                <a:lnTo>
                  <a:pt x="270182" y="391160"/>
                </a:lnTo>
                <a:lnTo>
                  <a:pt x="308811" y="398780"/>
                </a:lnTo>
                <a:lnTo>
                  <a:pt x="351395" y="398780"/>
                </a:lnTo>
                <a:lnTo>
                  <a:pt x="389219" y="392430"/>
                </a:lnTo>
                <a:lnTo>
                  <a:pt x="411413" y="386080"/>
                </a:lnTo>
                <a:lnTo>
                  <a:pt x="463188" y="386080"/>
                </a:lnTo>
                <a:lnTo>
                  <a:pt x="452053" y="379730"/>
                </a:lnTo>
                <a:lnTo>
                  <a:pt x="327912" y="379730"/>
                </a:lnTo>
                <a:lnTo>
                  <a:pt x="299690" y="377190"/>
                </a:lnTo>
                <a:lnTo>
                  <a:pt x="261750" y="368300"/>
                </a:lnTo>
                <a:lnTo>
                  <a:pt x="218852" y="347980"/>
                </a:lnTo>
                <a:lnTo>
                  <a:pt x="208191" y="340360"/>
                </a:lnTo>
                <a:close/>
              </a:path>
              <a:path extrusionOk="0" h="417829" w="532765">
                <a:moveTo>
                  <a:pt x="414337" y="90170"/>
                </a:moveTo>
                <a:lnTo>
                  <a:pt x="408813" y="92710"/>
                </a:lnTo>
                <a:lnTo>
                  <a:pt x="405002" y="102870"/>
                </a:lnTo>
                <a:lnTo>
                  <a:pt x="407416" y="107950"/>
                </a:lnTo>
                <a:lnTo>
                  <a:pt x="412305" y="110490"/>
                </a:lnTo>
                <a:lnTo>
                  <a:pt x="426432" y="116840"/>
                </a:lnTo>
                <a:lnTo>
                  <a:pt x="439656" y="123190"/>
                </a:lnTo>
                <a:lnTo>
                  <a:pt x="473473" y="148590"/>
                </a:lnTo>
                <a:lnTo>
                  <a:pt x="497608" y="180340"/>
                </a:lnTo>
                <a:lnTo>
                  <a:pt x="512715" y="227330"/>
                </a:lnTo>
                <a:lnTo>
                  <a:pt x="512261" y="242570"/>
                </a:lnTo>
                <a:lnTo>
                  <a:pt x="503815" y="280670"/>
                </a:lnTo>
                <a:lnTo>
                  <a:pt x="477072" y="323850"/>
                </a:lnTo>
                <a:lnTo>
                  <a:pt x="464845" y="335280"/>
                </a:lnTo>
                <a:lnTo>
                  <a:pt x="463537" y="337820"/>
                </a:lnTo>
                <a:lnTo>
                  <a:pt x="472097" y="391160"/>
                </a:lnTo>
                <a:lnTo>
                  <a:pt x="491322" y="391160"/>
                </a:lnTo>
                <a:lnTo>
                  <a:pt x="483679" y="344170"/>
                </a:lnTo>
                <a:lnTo>
                  <a:pt x="493432" y="334010"/>
                </a:lnTo>
                <a:lnTo>
                  <a:pt x="516381" y="300990"/>
                </a:lnTo>
                <a:lnTo>
                  <a:pt x="531366" y="252730"/>
                </a:lnTo>
                <a:lnTo>
                  <a:pt x="532166" y="240030"/>
                </a:lnTo>
                <a:lnTo>
                  <a:pt x="532058" y="234950"/>
                </a:lnTo>
                <a:lnTo>
                  <a:pt x="522653" y="187960"/>
                </a:lnTo>
                <a:lnTo>
                  <a:pt x="495490" y="144780"/>
                </a:lnTo>
                <a:lnTo>
                  <a:pt x="464822" y="116840"/>
                </a:lnTo>
                <a:lnTo>
                  <a:pt x="426326" y="95250"/>
                </a:lnTo>
                <a:lnTo>
                  <a:pt x="414337" y="90170"/>
                </a:lnTo>
                <a:close/>
              </a:path>
              <a:path extrusionOk="0" h="417829" w="532765">
                <a:moveTo>
                  <a:pt x="423100" y="363220"/>
                </a:moveTo>
                <a:lnTo>
                  <a:pt x="417271" y="363220"/>
                </a:lnTo>
                <a:lnTo>
                  <a:pt x="405631" y="368300"/>
                </a:lnTo>
                <a:lnTo>
                  <a:pt x="393611" y="372110"/>
                </a:lnTo>
                <a:lnTo>
                  <a:pt x="355874" y="379730"/>
                </a:lnTo>
                <a:lnTo>
                  <a:pt x="452053" y="379730"/>
                </a:lnTo>
                <a:lnTo>
                  <a:pt x="423100" y="363220"/>
                </a:lnTo>
                <a:close/>
              </a:path>
              <a:path extrusionOk="0" h="417829" w="532765">
                <a:moveTo>
                  <a:pt x="199567" y="0"/>
                </a:moveTo>
                <a:lnTo>
                  <a:pt x="151665" y="5080"/>
                </a:lnTo>
                <a:lnTo>
                  <a:pt x="107931" y="17780"/>
                </a:lnTo>
                <a:lnTo>
                  <a:pt x="69761" y="39370"/>
                </a:lnTo>
                <a:lnTo>
                  <a:pt x="38554" y="66040"/>
                </a:lnTo>
                <a:lnTo>
                  <a:pt x="15707" y="99060"/>
                </a:lnTo>
                <a:lnTo>
                  <a:pt x="2616" y="135890"/>
                </a:lnTo>
                <a:lnTo>
                  <a:pt x="0" y="161290"/>
                </a:lnTo>
                <a:lnTo>
                  <a:pt x="611" y="173990"/>
                </a:lnTo>
                <a:lnTo>
                  <a:pt x="9587" y="212090"/>
                </a:lnTo>
                <a:lnTo>
                  <a:pt x="28780" y="245110"/>
                </a:lnTo>
                <a:lnTo>
                  <a:pt x="46934" y="265430"/>
                </a:lnTo>
                <a:lnTo>
                  <a:pt x="38138" y="331470"/>
                </a:lnTo>
                <a:lnTo>
                  <a:pt x="37553" y="335280"/>
                </a:lnTo>
                <a:lnTo>
                  <a:pt x="39090" y="339090"/>
                </a:lnTo>
                <a:lnTo>
                  <a:pt x="43726" y="341630"/>
                </a:lnTo>
                <a:lnTo>
                  <a:pt x="45618" y="342900"/>
                </a:lnTo>
                <a:lnTo>
                  <a:pt x="49136" y="342900"/>
                </a:lnTo>
                <a:lnTo>
                  <a:pt x="50761" y="341630"/>
                </a:lnTo>
                <a:lnTo>
                  <a:pt x="52235" y="341630"/>
                </a:lnTo>
                <a:lnTo>
                  <a:pt x="98660" y="314960"/>
                </a:lnTo>
                <a:lnTo>
                  <a:pt x="60083" y="314960"/>
                </a:lnTo>
                <a:lnTo>
                  <a:pt x="68592" y="262890"/>
                </a:lnTo>
                <a:lnTo>
                  <a:pt x="67589" y="259080"/>
                </a:lnTo>
                <a:lnTo>
                  <a:pt x="64985" y="256540"/>
                </a:lnTo>
                <a:lnTo>
                  <a:pt x="54860" y="247650"/>
                </a:lnTo>
                <a:lnTo>
                  <a:pt x="45925" y="236220"/>
                </a:lnTo>
                <a:lnTo>
                  <a:pt x="26573" y="203200"/>
                </a:lnTo>
                <a:lnTo>
                  <a:pt x="19065" y="166370"/>
                </a:lnTo>
                <a:lnTo>
                  <a:pt x="19770" y="152400"/>
                </a:lnTo>
                <a:lnTo>
                  <a:pt x="29979" y="114300"/>
                </a:lnTo>
                <a:lnTo>
                  <a:pt x="51048" y="81280"/>
                </a:lnTo>
                <a:lnTo>
                  <a:pt x="81327" y="54610"/>
                </a:lnTo>
                <a:lnTo>
                  <a:pt x="119164" y="34290"/>
                </a:lnTo>
                <a:lnTo>
                  <a:pt x="178518" y="20320"/>
                </a:lnTo>
                <a:lnTo>
                  <a:pt x="194539" y="19050"/>
                </a:lnTo>
                <a:lnTo>
                  <a:pt x="293886" y="19050"/>
                </a:lnTo>
                <a:lnTo>
                  <a:pt x="291204" y="17780"/>
                </a:lnTo>
                <a:lnTo>
                  <a:pt x="277175" y="12700"/>
                </a:lnTo>
                <a:lnTo>
                  <a:pt x="247470" y="5080"/>
                </a:lnTo>
                <a:lnTo>
                  <a:pt x="231896" y="2540"/>
                </a:lnTo>
                <a:lnTo>
                  <a:pt x="199567" y="0"/>
                </a:lnTo>
                <a:close/>
              </a:path>
              <a:path extrusionOk="0" h="417829" w="532765">
                <a:moveTo>
                  <a:pt x="285496" y="307340"/>
                </a:moveTo>
                <a:lnTo>
                  <a:pt x="111925" y="307340"/>
                </a:lnTo>
                <a:lnTo>
                  <a:pt x="135765" y="314960"/>
                </a:lnTo>
                <a:lnTo>
                  <a:pt x="173470" y="322580"/>
                </a:lnTo>
                <a:lnTo>
                  <a:pt x="186353" y="322580"/>
                </a:lnTo>
                <a:lnTo>
                  <a:pt x="199310" y="323850"/>
                </a:lnTo>
                <a:lnTo>
                  <a:pt x="231709" y="321310"/>
                </a:lnTo>
                <a:lnTo>
                  <a:pt x="247312" y="318770"/>
                </a:lnTo>
                <a:lnTo>
                  <a:pt x="277067" y="311150"/>
                </a:lnTo>
                <a:lnTo>
                  <a:pt x="285496" y="307340"/>
                </a:lnTo>
                <a:close/>
              </a:path>
              <a:path extrusionOk="0" h="417829" w="532765">
                <a:moveTo>
                  <a:pt x="112191" y="287020"/>
                </a:moveTo>
                <a:lnTo>
                  <a:pt x="109080" y="287020"/>
                </a:lnTo>
                <a:lnTo>
                  <a:pt x="60083" y="314960"/>
                </a:lnTo>
                <a:lnTo>
                  <a:pt x="98660" y="314960"/>
                </a:lnTo>
                <a:lnTo>
                  <a:pt x="111925" y="307340"/>
                </a:lnTo>
                <a:lnTo>
                  <a:pt x="285496" y="307340"/>
                </a:lnTo>
                <a:lnTo>
                  <a:pt x="291116" y="304800"/>
                </a:lnTo>
                <a:lnTo>
                  <a:pt x="201461" y="304800"/>
                </a:lnTo>
                <a:lnTo>
                  <a:pt x="188025" y="303530"/>
                </a:lnTo>
                <a:lnTo>
                  <a:pt x="174877" y="303530"/>
                </a:lnTo>
                <a:lnTo>
                  <a:pt x="137382" y="295910"/>
                </a:lnTo>
                <a:lnTo>
                  <a:pt x="125609" y="292100"/>
                </a:lnTo>
                <a:lnTo>
                  <a:pt x="112191" y="287020"/>
                </a:lnTo>
                <a:close/>
              </a:path>
              <a:path extrusionOk="0" h="417829" w="532765">
                <a:moveTo>
                  <a:pt x="293886" y="19050"/>
                </a:moveTo>
                <a:lnTo>
                  <a:pt x="194539" y="19050"/>
                </a:lnTo>
                <a:lnTo>
                  <a:pt x="227685" y="21590"/>
                </a:lnTo>
                <a:lnTo>
                  <a:pt x="243495" y="24130"/>
                </a:lnTo>
                <a:lnTo>
                  <a:pt x="287214" y="38100"/>
                </a:lnTo>
                <a:lnTo>
                  <a:pt x="324211" y="59690"/>
                </a:lnTo>
                <a:lnTo>
                  <a:pt x="352998" y="87630"/>
                </a:lnTo>
                <a:lnTo>
                  <a:pt x="376045" y="132080"/>
                </a:lnTo>
                <a:lnTo>
                  <a:pt x="380136" y="161290"/>
                </a:lnTo>
                <a:lnTo>
                  <a:pt x="379406" y="175260"/>
                </a:lnTo>
                <a:lnTo>
                  <a:pt x="362936" y="222250"/>
                </a:lnTo>
                <a:lnTo>
                  <a:pt x="338120" y="252730"/>
                </a:lnTo>
                <a:lnTo>
                  <a:pt x="304513" y="278130"/>
                </a:lnTo>
                <a:lnTo>
                  <a:pt x="263814" y="294640"/>
                </a:lnTo>
                <a:lnTo>
                  <a:pt x="201461" y="304800"/>
                </a:lnTo>
                <a:lnTo>
                  <a:pt x="291116" y="304800"/>
                </a:lnTo>
                <a:lnTo>
                  <a:pt x="329331" y="284480"/>
                </a:lnTo>
                <a:lnTo>
                  <a:pt x="360564" y="257810"/>
                </a:lnTo>
                <a:lnTo>
                  <a:pt x="383424" y="224790"/>
                </a:lnTo>
                <a:lnTo>
                  <a:pt x="396518" y="187960"/>
                </a:lnTo>
                <a:lnTo>
                  <a:pt x="399135" y="161290"/>
                </a:lnTo>
                <a:lnTo>
                  <a:pt x="398472" y="148590"/>
                </a:lnTo>
                <a:lnTo>
                  <a:pt x="388944" y="110490"/>
                </a:lnTo>
                <a:lnTo>
                  <a:pt x="360580" y="66040"/>
                </a:lnTo>
                <a:lnTo>
                  <a:pt x="329373" y="39370"/>
                </a:lnTo>
                <a:lnTo>
                  <a:pt x="304614" y="24130"/>
                </a:lnTo>
                <a:lnTo>
                  <a:pt x="293886" y="1905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974" name="Google Shape;974;p48"/>
          <p:cNvPicPr preferRelativeResize="0"/>
          <p:nvPr/>
        </p:nvPicPr>
        <p:blipFill rotWithShape="1">
          <a:blip r:embed="rId3">
            <a:alphaModFix/>
          </a:blip>
          <a:srcRect b="0" l="0" r="0" t="0"/>
          <a:stretch/>
        </p:blipFill>
        <p:spPr>
          <a:xfrm>
            <a:off x="3280891" y="1615360"/>
            <a:ext cx="2714324" cy="2714324"/>
          </a:xfrm>
          <a:prstGeom prst="rect">
            <a:avLst/>
          </a:prstGeom>
          <a:noFill/>
          <a:ln>
            <a:noFill/>
          </a:ln>
        </p:spPr>
      </p:pic>
      <p:sp>
        <p:nvSpPr>
          <p:cNvPr id="975" name="Google Shape;975;p48"/>
          <p:cNvSpPr txBox="1"/>
          <p:nvPr/>
        </p:nvSpPr>
        <p:spPr>
          <a:xfrm>
            <a:off x="1098557" y="543201"/>
            <a:ext cx="199115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A90055"/>
                </a:solidFill>
                <a:latin typeface="Calibri"/>
                <a:ea typeface="Calibri"/>
                <a:cs typeface="Calibri"/>
                <a:sym typeface="Calibri"/>
              </a:rPr>
              <a:t>Thank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grpSp>
        <p:nvGrpSpPr>
          <p:cNvPr id="544" name="Google Shape;544;p4"/>
          <p:cNvGrpSpPr/>
          <p:nvPr/>
        </p:nvGrpSpPr>
        <p:grpSpPr>
          <a:xfrm>
            <a:off x="277426" y="323259"/>
            <a:ext cx="8574483" cy="6137807"/>
            <a:chOff x="277418" y="242444"/>
            <a:chExt cx="8574483" cy="4603355"/>
          </a:xfrm>
        </p:grpSpPr>
        <p:sp>
          <p:nvSpPr>
            <p:cNvPr id="545" name="Google Shape;545;p4"/>
            <p:cNvSpPr/>
            <p:nvPr/>
          </p:nvSpPr>
          <p:spPr>
            <a:xfrm>
              <a:off x="277418" y="242444"/>
              <a:ext cx="8574483" cy="4603355"/>
            </a:xfrm>
            <a:prstGeom prst="round1Rect">
              <a:avLst>
                <a:gd fmla="val 9488" name="adj"/>
              </a:avLst>
            </a:prstGeom>
            <a:noFill/>
            <a:ln cap="flat" cmpd="sng" w="19050">
              <a:solidFill>
                <a:srgbClr val="A9005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6" name="Google Shape;546;p4"/>
            <p:cNvSpPr txBox="1"/>
            <p:nvPr/>
          </p:nvSpPr>
          <p:spPr>
            <a:xfrm>
              <a:off x="1012196" y="479886"/>
              <a:ext cx="2941729" cy="3223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1400"/>
                <a:buFont typeface="Calibri"/>
                <a:buNone/>
              </a:pPr>
              <a:r>
                <a:t/>
              </a:r>
              <a:endParaRPr b="1" i="0" sz="1400" u="none" cap="none" strike="noStrike">
                <a:solidFill>
                  <a:srgbClr val="464749"/>
                </a:solidFill>
                <a:latin typeface="Calibri"/>
                <a:ea typeface="Calibri"/>
                <a:cs typeface="Calibri"/>
                <a:sym typeface="Calibri"/>
              </a:endParaRPr>
            </a:p>
          </p:txBody>
        </p:sp>
        <p:cxnSp>
          <p:nvCxnSpPr>
            <p:cNvPr id="547" name="Google Shape;547;p4"/>
            <p:cNvCxnSpPr/>
            <p:nvPr/>
          </p:nvCxnSpPr>
          <p:spPr>
            <a:xfrm>
              <a:off x="1098550" y="862244"/>
              <a:ext cx="642546" cy="0"/>
            </a:xfrm>
            <a:prstGeom prst="straightConnector1">
              <a:avLst/>
            </a:prstGeom>
            <a:noFill/>
            <a:ln cap="flat" cmpd="sng" w="19050">
              <a:solidFill>
                <a:srgbClr val="A90055"/>
              </a:solidFill>
              <a:prstDash val="solid"/>
              <a:round/>
              <a:headEnd len="sm" w="sm" type="none"/>
              <a:tailEnd len="sm" w="sm" type="none"/>
            </a:ln>
          </p:spPr>
        </p:cxnSp>
      </p:grpSp>
      <p:sp>
        <p:nvSpPr>
          <p:cNvPr id="548" name="Google Shape;548;p4"/>
          <p:cNvSpPr/>
          <p:nvPr/>
        </p:nvSpPr>
        <p:spPr>
          <a:xfrm rot="5400000">
            <a:off x="273683" y="323259"/>
            <a:ext cx="633179" cy="633179"/>
          </a:xfrm>
          <a:prstGeom prst="round1Rect">
            <a:avLst>
              <a:gd fmla="val 18421"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549" name="Google Shape;549;p4"/>
          <p:cNvSpPr/>
          <p:nvPr/>
        </p:nvSpPr>
        <p:spPr>
          <a:xfrm>
            <a:off x="298692" y="420463"/>
            <a:ext cx="540385" cy="396240"/>
          </a:xfrm>
          <a:custGeom>
            <a:rect b="b" l="l" r="r" t="t"/>
            <a:pathLst>
              <a:path extrusionOk="0" h="396239" w="540385">
                <a:moveTo>
                  <a:pt x="270027" y="54610"/>
                </a:moveTo>
                <a:lnTo>
                  <a:pt x="228782" y="64770"/>
                </a:lnTo>
                <a:lnTo>
                  <a:pt x="197516" y="91440"/>
                </a:lnTo>
                <a:lnTo>
                  <a:pt x="181239" y="129540"/>
                </a:lnTo>
                <a:lnTo>
                  <a:pt x="180010" y="144780"/>
                </a:lnTo>
                <a:lnTo>
                  <a:pt x="181076" y="158750"/>
                </a:lnTo>
                <a:lnTo>
                  <a:pt x="195752" y="195580"/>
                </a:lnTo>
                <a:lnTo>
                  <a:pt x="224188" y="220980"/>
                </a:lnTo>
                <a:lnTo>
                  <a:pt x="211250" y="226060"/>
                </a:lnTo>
                <a:lnTo>
                  <a:pt x="175059" y="242570"/>
                </a:lnTo>
                <a:lnTo>
                  <a:pt x="143742" y="267970"/>
                </a:lnTo>
                <a:lnTo>
                  <a:pt x="118511" y="299720"/>
                </a:lnTo>
                <a:lnTo>
                  <a:pt x="100578" y="335280"/>
                </a:lnTo>
                <a:lnTo>
                  <a:pt x="91155" y="375920"/>
                </a:lnTo>
                <a:lnTo>
                  <a:pt x="89992" y="392430"/>
                </a:lnTo>
                <a:lnTo>
                  <a:pt x="93802" y="396240"/>
                </a:lnTo>
                <a:lnTo>
                  <a:pt x="103581" y="396240"/>
                </a:lnTo>
                <a:lnTo>
                  <a:pt x="107962" y="392430"/>
                </a:lnTo>
                <a:lnTo>
                  <a:pt x="108229" y="388620"/>
                </a:lnTo>
                <a:lnTo>
                  <a:pt x="109631" y="373380"/>
                </a:lnTo>
                <a:lnTo>
                  <a:pt x="121043" y="332740"/>
                </a:lnTo>
                <a:lnTo>
                  <a:pt x="142068" y="297180"/>
                </a:lnTo>
                <a:lnTo>
                  <a:pt x="171166" y="267970"/>
                </a:lnTo>
                <a:lnTo>
                  <a:pt x="206801" y="247650"/>
                </a:lnTo>
                <a:lnTo>
                  <a:pt x="247433" y="236220"/>
                </a:lnTo>
                <a:lnTo>
                  <a:pt x="261822" y="234950"/>
                </a:lnTo>
                <a:lnTo>
                  <a:pt x="350044" y="234950"/>
                </a:lnTo>
                <a:lnTo>
                  <a:pt x="337700" y="229870"/>
                </a:lnTo>
                <a:lnTo>
                  <a:pt x="324889" y="224790"/>
                </a:lnTo>
                <a:lnTo>
                  <a:pt x="332157" y="217170"/>
                </a:lnTo>
                <a:lnTo>
                  <a:pt x="270282" y="217170"/>
                </a:lnTo>
                <a:lnTo>
                  <a:pt x="229997" y="204470"/>
                </a:lnTo>
                <a:lnTo>
                  <a:pt x="203823" y="172720"/>
                </a:lnTo>
                <a:lnTo>
                  <a:pt x="198019" y="144780"/>
                </a:lnTo>
                <a:lnTo>
                  <a:pt x="199469" y="130810"/>
                </a:lnTo>
                <a:lnTo>
                  <a:pt x="218916" y="93980"/>
                </a:lnTo>
                <a:lnTo>
                  <a:pt x="254982" y="73660"/>
                </a:lnTo>
                <a:lnTo>
                  <a:pt x="269358" y="72390"/>
                </a:lnTo>
                <a:lnTo>
                  <a:pt x="322199" y="72390"/>
                </a:lnTo>
                <a:lnTo>
                  <a:pt x="317799" y="68580"/>
                </a:lnTo>
                <a:lnTo>
                  <a:pt x="306477" y="62230"/>
                </a:lnTo>
                <a:lnTo>
                  <a:pt x="294254" y="58420"/>
                </a:lnTo>
                <a:lnTo>
                  <a:pt x="281281" y="55880"/>
                </a:lnTo>
                <a:lnTo>
                  <a:pt x="270027" y="54610"/>
                </a:lnTo>
                <a:close/>
              </a:path>
              <a:path extrusionOk="0" h="396239" w="540385">
                <a:moveTo>
                  <a:pt x="350044" y="234950"/>
                </a:moveTo>
                <a:lnTo>
                  <a:pt x="277304" y="234950"/>
                </a:lnTo>
                <a:lnTo>
                  <a:pt x="306798" y="240030"/>
                </a:lnTo>
                <a:lnTo>
                  <a:pt x="320722" y="243840"/>
                </a:lnTo>
                <a:lnTo>
                  <a:pt x="358670" y="261620"/>
                </a:lnTo>
                <a:lnTo>
                  <a:pt x="389958" y="288290"/>
                </a:lnTo>
                <a:lnTo>
                  <a:pt x="413396" y="321310"/>
                </a:lnTo>
                <a:lnTo>
                  <a:pt x="427792" y="359410"/>
                </a:lnTo>
                <a:lnTo>
                  <a:pt x="432053" y="392430"/>
                </a:lnTo>
                <a:lnTo>
                  <a:pt x="436029" y="396240"/>
                </a:lnTo>
                <a:lnTo>
                  <a:pt x="446227" y="396240"/>
                </a:lnTo>
                <a:lnTo>
                  <a:pt x="450037" y="392430"/>
                </a:lnTo>
                <a:lnTo>
                  <a:pt x="442730" y="345440"/>
                </a:lnTo>
                <a:lnTo>
                  <a:pt x="426840" y="308610"/>
                </a:lnTo>
                <a:lnTo>
                  <a:pt x="403263" y="275590"/>
                </a:lnTo>
                <a:lnTo>
                  <a:pt x="373162" y="248920"/>
                </a:lnTo>
                <a:lnTo>
                  <a:pt x="361879" y="241300"/>
                </a:lnTo>
                <a:lnTo>
                  <a:pt x="350044" y="234950"/>
                </a:lnTo>
                <a:close/>
              </a:path>
              <a:path extrusionOk="0" h="396239" w="540385">
                <a:moveTo>
                  <a:pt x="166190" y="1270"/>
                </a:moveTo>
                <a:lnTo>
                  <a:pt x="119689" y="10160"/>
                </a:lnTo>
                <a:lnTo>
                  <a:pt x="87710" y="34290"/>
                </a:lnTo>
                <a:lnTo>
                  <a:pt x="72778" y="69850"/>
                </a:lnTo>
                <a:lnTo>
                  <a:pt x="73418" y="86360"/>
                </a:lnTo>
                <a:lnTo>
                  <a:pt x="85785" y="125730"/>
                </a:lnTo>
                <a:lnTo>
                  <a:pt x="110592" y="149860"/>
                </a:lnTo>
                <a:lnTo>
                  <a:pt x="97702" y="154940"/>
                </a:lnTo>
                <a:lnTo>
                  <a:pt x="62446" y="173990"/>
                </a:lnTo>
                <a:lnTo>
                  <a:pt x="33575" y="201930"/>
                </a:lnTo>
                <a:lnTo>
                  <a:pt x="12714" y="236220"/>
                </a:lnTo>
                <a:lnTo>
                  <a:pt x="1490" y="275590"/>
                </a:lnTo>
                <a:lnTo>
                  <a:pt x="0" y="302260"/>
                </a:lnTo>
                <a:lnTo>
                  <a:pt x="4025" y="306070"/>
                </a:lnTo>
                <a:lnTo>
                  <a:pt x="13982" y="306070"/>
                </a:lnTo>
                <a:lnTo>
                  <a:pt x="18008" y="302260"/>
                </a:lnTo>
                <a:lnTo>
                  <a:pt x="18008" y="297180"/>
                </a:lnTo>
                <a:lnTo>
                  <a:pt x="18798" y="283210"/>
                </a:lnTo>
                <a:lnTo>
                  <a:pt x="29991" y="242570"/>
                </a:lnTo>
                <a:lnTo>
                  <a:pt x="52686" y="207010"/>
                </a:lnTo>
                <a:lnTo>
                  <a:pt x="84657" y="181610"/>
                </a:lnTo>
                <a:lnTo>
                  <a:pt x="123677" y="166370"/>
                </a:lnTo>
                <a:lnTo>
                  <a:pt x="152507" y="162560"/>
                </a:lnTo>
                <a:lnTo>
                  <a:pt x="157987" y="162560"/>
                </a:lnTo>
                <a:lnTo>
                  <a:pt x="162013" y="158750"/>
                </a:lnTo>
                <a:lnTo>
                  <a:pt x="162013" y="148590"/>
                </a:lnTo>
                <a:lnTo>
                  <a:pt x="157987" y="144780"/>
                </a:lnTo>
                <a:lnTo>
                  <a:pt x="153009" y="144780"/>
                </a:lnTo>
                <a:lnTo>
                  <a:pt x="138614" y="143510"/>
                </a:lnTo>
                <a:lnTo>
                  <a:pt x="103944" y="120650"/>
                </a:lnTo>
                <a:lnTo>
                  <a:pt x="90005" y="81280"/>
                </a:lnTo>
                <a:lnTo>
                  <a:pt x="91658" y="67310"/>
                </a:lnTo>
                <a:lnTo>
                  <a:pt x="113446" y="33020"/>
                </a:lnTo>
                <a:lnTo>
                  <a:pt x="152568" y="19050"/>
                </a:lnTo>
                <a:lnTo>
                  <a:pt x="204813" y="19050"/>
                </a:lnTo>
                <a:lnTo>
                  <a:pt x="202011" y="16510"/>
                </a:lnTo>
                <a:lnTo>
                  <a:pt x="190985" y="10160"/>
                </a:lnTo>
                <a:lnTo>
                  <a:pt x="178969" y="5080"/>
                </a:lnTo>
                <a:lnTo>
                  <a:pt x="166190" y="1270"/>
                </a:lnTo>
                <a:close/>
              </a:path>
              <a:path extrusionOk="0" h="396239" w="540385">
                <a:moveTo>
                  <a:pt x="437309" y="19050"/>
                </a:moveTo>
                <a:lnTo>
                  <a:pt x="377334" y="19050"/>
                </a:lnTo>
                <a:lnTo>
                  <a:pt x="393978" y="20320"/>
                </a:lnTo>
                <a:lnTo>
                  <a:pt x="408783" y="24130"/>
                </a:lnTo>
                <a:lnTo>
                  <a:pt x="440524" y="49530"/>
                </a:lnTo>
                <a:lnTo>
                  <a:pt x="449480" y="73660"/>
                </a:lnTo>
                <a:lnTo>
                  <a:pt x="448221" y="90170"/>
                </a:lnTo>
                <a:lnTo>
                  <a:pt x="429252" y="127000"/>
                </a:lnTo>
                <a:lnTo>
                  <a:pt x="394108" y="144780"/>
                </a:lnTo>
                <a:lnTo>
                  <a:pt x="382054" y="144780"/>
                </a:lnTo>
                <a:lnTo>
                  <a:pt x="378015" y="148590"/>
                </a:lnTo>
                <a:lnTo>
                  <a:pt x="378015" y="158750"/>
                </a:lnTo>
                <a:lnTo>
                  <a:pt x="382054" y="162560"/>
                </a:lnTo>
                <a:lnTo>
                  <a:pt x="387019" y="162560"/>
                </a:lnTo>
                <a:lnTo>
                  <a:pt x="415884" y="165100"/>
                </a:lnTo>
                <a:lnTo>
                  <a:pt x="454972" y="180340"/>
                </a:lnTo>
                <a:lnTo>
                  <a:pt x="487034" y="207010"/>
                </a:lnTo>
                <a:lnTo>
                  <a:pt x="509843" y="241300"/>
                </a:lnTo>
                <a:lnTo>
                  <a:pt x="521176" y="281940"/>
                </a:lnTo>
                <a:lnTo>
                  <a:pt x="522020" y="302260"/>
                </a:lnTo>
                <a:lnTo>
                  <a:pt x="526059" y="306070"/>
                </a:lnTo>
                <a:lnTo>
                  <a:pt x="536003" y="306070"/>
                </a:lnTo>
                <a:lnTo>
                  <a:pt x="540029" y="302260"/>
                </a:lnTo>
                <a:lnTo>
                  <a:pt x="540029" y="297180"/>
                </a:lnTo>
                <a:lnTo>
                  <a:pt x="539368" y="283210"/>
                </a:lnTo>
                <a:lnTo>
                  <a:pt x="529929" y="242570"/>
                </a:lnTo>
                <a:lnTo>
                  <a:pt x="510548" y="207010"/>
                </a:lnTo>
                <a:lnTo>
                  <a:pt x="482820" y="179070"/>
                </a:lnTo>
                <a:lnTo>
                  <a:pt x="448344" y="157480"/>
                </a:lnTo>
                <a:lnTo>
                  <a:pt x="428917" y="151130"/>
                </a:lnTo>
                <a:lnTo>
                  <a:pt x="439516" y="143510"/>
                </a:lnTo>
                <a:lnTo>
                  <a:pt x="462303" y="111760"/>
                </a:lnTo>
                <a:lnTo>
                  <a:pt x="467961" y="85090"/>
                </a:lnTo>
                <a:lnTo>
                  <a:pt x="466734" y="69850"/>
                </a:lnTo>
                <a:lnTo>
                  <a:pt x="463150" y="55880"/>
                </a:lnTo>
                <a:lnTo>
                  <a:pt x="457425" y="43180"/>
                </a:lnTo>
                <a:lnTo>
                  <a:pt x="449774" y="30480"/>
                </a:lnTo>
                <a:lnTo>
                  <a:pt x="440411" y="21590"/>
                </a:lnTo>
                <a:lnTo>
                  <a:pt x="437309" y="19050"/>
                </a:lnTo>
                <a:close/>
              </a:path>
              <a:path extrusionOk="0" h="396239" w="540385">
                <a:moveTo>
                  <a:pt x="322199" y="72390"/>
                </a:moveTo>
                <a:lnTo>
                  <a:pt x="269358" y="72390"/>
                </a:lnTo>
                <a:lnTo>
                  <a:pt x="283973" y="73660"/>
                </a:lnTo>
                <a:lnTo>
                  <a:pt x="297563" y="78740"/>
                </a:lnTo>
                <a:lnTo>
                  <a:pt x="329406" y="104140"/>
                </a:lnTo>
                <a:lnTo>
                  <a:pt x="342019" y="143510"/>
                </a:lnTo>
                <a:lnTo>
                  <a:pt x="342023" y="144780"/>
                </a:lnTo>
                <a:lnTo>
                  <a:pt x="340564" y="158750"/>
                </a:lnTo>
                <a:lnTo>
                  <a:pt x="320996" y="195580"/>
                </a:lnTo>
                <a:lnTo>
                  <a:pt x="284729" y="214630"/>
                </a:lnTo>
                <a:lnTo>
                  <a:pt x="270282" y="217170"/>
                </a:lnTo>
                <a:lnTo>
                  <a:pt x="332157" y="217170"/>
                </a:lnTo>
                <a:lnTo>
                  <a:pt x="351654" y="184150"/>
                </a:lnTo>
                <a:lnTo>
                  <a:pt x="359080" y="157480"/>
                </a:lnTo>
                <a:lnTo>
                  <a:pt x="358312" y="140970"/>
                </a:lnTo>
                <a:lnTo>
                  <a:pt x="344840" y="97790"/>
                </a:lnTo>
                <a:lnTo>
                  <a:pt x="328067" y="77470"/>
                </a:lnTo>
                <a:lnTo>
                  <a:pt x="322199" y="72390"/>
                </a:lnTo>
                <a:close/>
              </a:path>
              <a:path extrusionOk="0" h="396239" w="540385">
                <a:moveTo>
                  <a:pt x="204813" y="19050"/>
                </a:moveTo>
                <a:lnTo>
                  <a:pt x="152568" y="19050"/>
                </a:lnTo>
                <a:lnTo>
                  <a:pt x="165948" y="20320"/>
                </a:lnTo>
                <a:lnTo>
                  <a:pt x="178474" y="24130"/>
                </a:lnTo>
                <a:lnTo>
                  <a:pt x="189801" y="30480"/>
                </a:lnTo>
                <a:lnTo>
                  <a:pt x="199583" y="39370"/>
                </a:lnTo>
                <a:lnTo>
                  <a:pt x="208038" y="50800"/>
                </a:lnTo>
                <a:lnTo>
                  <a:pt x="213613" y="52070"/>
                </a:lnTo>
                <a:lnTo>
                  <a:pt x="217754" y="48260"/>
                </a:lnTo>
                <a:lnTo>
                  <a:pt x="221881" y="45720"/>
                </a:lnTo>
                <a:lnTo>
                  <a:pt x="222961" y="40640"/>
                </a:lnTo>
                <a:lnTo>
                  <a:pt x="211818" y="25400"/>
                </a:lnTo>
                <a:lnTo>
                  <a:pt x="204813" y="19050"/>
                </a:lnTo>
                <a:close/>
              </a:path>
              <a:path extrusionOk="0" h="396239" w="540385">
                <a:moveTo>
                  <a:pt x="390159" y="0"/>
                </a:moveTo>
                <a:lnTo>
                  <a:pt x="350553" y="8890"/>
                </a:lnTo>
                <a:lnTo>
                  <a:pt x="321364" y="34290"/>
                </a:lnTo>
                <a:lnTo>
                  <a:pt x="316471" y="41910"/>
                </a:lnTo>
                <a:lnTo>
                  <a:pt x="317627" y="46990"/>
                </a:lnTo>
                <a:lnTo>
                  <a:pt x="325958" y="52070"/>
                </a:lnTo>
                <a:lnTo>
                  <a:pt x="331520" y="50800"/>
                </a:lnTo>
                <a:lnTo>
                  <a:pt x="334251" y="46990"/>
                </a:lnTo>
                <a:lnTo>
                  <a:pt x="342701" y="36830"/>
                </a:lnTo>
                <a:lnTo>
                  <a:pt x="352941" y="27940"/>
                </a:lnTo>
                <a:lnTo>
                  <a:pt x="364607" y="22860"/>
                </a:lnTo>
                <a:lnTo>
                  <a:pt x="377334" y="19050"/>
                </a:lnTo>
                <a:lnTo>
                  <a:pt x="437309" y="19050"/>
                </a:lnTo>
                <a:lnTo>
                  <a:pt x="429553" y="12700"/>
                </a:lnTo>
                <a:lnTo>
                  <a:pt x="417415" y="6350"/>
                </a:lnTo>
                <a:lnTo>
                  <a:pt x="404212" y="2540"/>
                </a:lnTo>
                <a:lnTo>
                  <a:pt x="39015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0" name="Google Shape;550;p4"/>
          <p:cNvSpPr txBox="1"/>
          <p:nvPr/>
        </p:nvSpPr>
        <p:spPr>
          <a:xfrm>
            <a:off x="1098558" y="728133"/>
            <a:ext cx="194097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lgerian"/>
                <a:ea typeface="Algerian"/>
                <a:cs typeface="Algerian"/>
                <a:sym typeface="Algerian"/>
              </a:rPr>
              <a:t>riddle</a:t>
            </a:r>
            <a:endParaRPr b="0" i="0" sz="1400" u="none" cap="none" strike="noStrike">
              <a:solidFill>
                <a:srgbClr val="000000"/>
              </a:solidFill>
              <a:latin typeface="Arial"/>
              <a:ea typeface="Arial"/>
              <a:cs typeface="Arial"/>
              <a:sym typeface="Arial"/>
            </a:endParaRPr>
          </a:p>
        </p:txBody>
      </p:sp>
      <p:sp>
        <p:nvSpPr>
          <p:cNvPr id="551" name="Google Shape;551;p4"/>
          <p:cNvSpPr txBox="1"/>
          <p:nvPr/>
        </p:nvSpPr>
        <p:spPr>
          <a:xfrm>
            <a:off x="1530417" y="1684421"/>
            <a:ext cx="5986914" cy="23698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Libre Baskerville"/>
              <a:ea typeface="Libre Baskerville"/>
              <a:cs typeface="Libre Baskerville"/>
              <a:sym typeface="Libre Baskerville"/>
            </a:endParaRPr>
          </a:p>
          <a:p>
            <a:pPr indent="0" lvl="0" marL="0" marR="0" rtl="0" algn="ctr">
              <a:lnSpc>
                <a:spcPct val="100000"/>
              </a:lnSpc>
              <a:spcBef>
                <a:spcPts val="0"/>
              </a:spcBef>
              <a:spcAft>
                <a:spcPts val="0"/>
              </a:spcAft>
              <a:buClr>
                <a:srgbClr val="000000"/>
              </a:buClr>
              <a:buSzPts val="6000"/>
              <a:buFont typeface="Arial"/>
              <a:buNone/>
            </a:pPr>
            <a:r>
              <a:t/>
            </a:r>
            <a:endParaRPr b="1" i="0" sz="6000" u="none" cap="none" strike="noStrike">
              <a:solidFill>
                <a:srgbClr val="FF9801"/>
              </a:solidFill>
              <a:latin typeface="Federo"/>
              <a:ea typeface="Federo"/>
              <a:cs typeface="Federo"/>
              <a:sym typeface="Federo"/>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9801"/>
                </a:solidFill>
                <a:latin typeface="Federo"/>
                <a:ea typeface="Federo"/>
                <a:cs typeface="Federo"/>
                <a:sym typeface="Federo"/>
              </a:rPr>
              <a:t>How can this be?</a:t>
            </a:r>
            <a:endParaRPr b="0" i="0" sz="1400" u="none" cap="none" strike="noStrike">
              <a:solidFill>
                <a:srgbClr val="000000"/>
              </a:solidFill>
              <a:latin typeface="Arial"/>
              <a:ea typeface="Arial"/>
              <a:cs typeface="Arial"/>
              <a:sym typeface="Arial"/>
            </a:endParaRPr>
          </a:p>
        </p:txBody>
      </p:sp>
      <p:pic>
        <p:nvPicPr>
          <p:cNvPr id="552" name="Google Shape;552;p4"/>
          <p:cNvPicPr preferRelativeResize="0"/>
          <p:nvPr/>
        </p:nvPicPr>
        <p:blipFill rotWithShape="1">
          <a:blip r:embed="rId3">
            <a:alphaModFix/>
          </a:blip>
          <a:srcRect b="0" l="0" r="0" t="0"/>
          <a:stretch/>
        </p:blipFill>
        <p:spPr>
          <a:xfrm>
            <a:off x="6212671" y="575844"/>
            <a:ext cx="2221992" cy="14599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grpSp>
        <p:nvGrpSpPr>
          <p:cNvPr id="558" name="Google Shape;558;p5"/>
          <p:cNvGrpSpPr/>
          <p:nvPr/>
        </p:nvGrpSpPr>
        <p:grpSpPr>
          <a:xfrm>
            <a:off x="277426" y="323259"/>
            <a:ext cx="8574483" cy="6137807"/>
            <a:chOff x="277418" y="242444"/>
            <a:chExt cx="8574483" cy="4603355"/>
          </a:xfrm>
        </p:grpSpPr>
        <p:sp>
          <p:nvSpPr>
            <p:cNvPr id="559" name="Google Shape;559;p5"/>
            <p:cNvSpPr/>
            <p:nvPr/>
          </p:nvSpPr>
          <p:spPr>
            <a:xfrm>
              <a:off x="277418" y="242444"/>
              <a:ext cx="8574483" cy="4603355"/>
            </a:xfrm>
            <a:prstGeom prst="round1Rect">
              <a:avLst>
                <a:gd fmla="val 9488" name="adj"/>
              </a:avLst>
            </a:prstGeom>
            <a:noFill/>
            <a:ln cap="flat" cmpd="sng" w="19050">
              <a:solidFill>
                <a:srgbClr val="A9005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0" name="Google Shape;560;p5"/>
            <p:cNvSpPr txBox="1"/>
            <p:nvPr/>
          </p:nvSpPr>
          <p:spPr>
            <a:xfrm>
              <a:off x="1012196" y="479886"/>
              <a:ext cx="2941729" cy="3223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64749"/>
                </a:buClr>
                <a:buSzPts val="3200"/>
                <a:buFont typeface="Calibri"/>
                <a:buNone/>
              </a:pPr>
              <a:r>
                <a:rPr b="1" i="0" lang="en-US" sz="3200" u="none" cap="none" strike="noStrike">
                  <a:solidFill>
                    <a:srgbClr val="464749"/>
                  </a:solidFill>
                  <a:latin typeface="Calibri"/>
                  <a:ea typeface="Calibri"/>
                  <a:cs typeface="Calibri"/>
                  <a:sym typeface="Calibri"/>
                </a:rPr>
                <a:t>Mindbug</a:t>
              </a:r>
              <a:endParaRPr b="1" i="0" sz="3200" u="none" cap="none" strike="noStrike">
                <a:solidFill>
                  <a:srgbClr val="464749"/>
                </a:solidFill>
                <a:latin typeface="Calibri"/>
                <a:ea typeface="Calibri"/>
                <a:cs typeface="Calibri"/>
                <a:sym typeface="Calibri"/>
              </a:endParaRPr>
            </a:p>
          </p:txBody>
        </p:sp>
        <p:cxnSp>
          <p:nvCxnSpPr>
            <p:cNvPr id="561" name="Google Shape;561;p5"/>
            <p:cNvCxnSpPr/>
            <p:nvPr/>
          </p:nvCxnSpPr>
          <p:spPr>
            <a:xfrm>
              <a:off x="1098550" y="862244"/>
              <a:ext cx="642546" cy="0"/>
            </a:xfrm>
            <a:prstGeom prst="straightConnector1">
              <a:avLst/>
            </a:prstGeom>
            <a:noFill/>
            <a:ln cap="flat" cmpd="sng" w="19050">
              <a:solidFill>
                <a:srgbClr val="A90055"/>
              </a:solidFill>
              <a:prstDash val="solid"/>
              <a:round/>
              <a:headEnd len="sm" w="sm" type="none"/>
              <a:tailEnd len="sm" w="sm" type="none"/>
            </a:ln>
          </p:spPr>
        </p:cxnSp>
      </p:grpSp>
      <p:sp>
        <p:nvSpPr>
          <p:cNvPr id="562" name="Google Shape;562;p5"/>
          <p:cNvSpPr/>
          <p:nvPr/>
        </p:nvSpPr>
        <p:spPr>
          <a:xfrm rot="5400000">
            <a:off x="273683" y="323259"/>
            <a:ext cx="633179" cy="633179"/>
          </a:xfrm>
          <a:prstGeom prst="round1Rect">
            <a:avLst>
              <a:gd fmla="val 18421"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563" name="Google Shape;563;p5"/>
          <p:cNvSpPr/>
          <p:nvPr/>
        </p:nvSpPr>
        <p:spPr>
          <a:xfrm>
            <a:off x="298692" y="420463"/>
            <a:ext cx="540385" cy="396240"/>
          </a:xfrm>
          <a:custGeom>
            <a:rect b="b" l="l" r="r" t="t"/>
            <a:pathLst>
              <a:path extrusionOk="0" h="396239" w="540385">
                <a:moveTo>
                  <a:pt x="270027" y="54610"/>
                </a:moveTo>
                <a:lnTo>
                  <a:pt x="228782" y="64770"/>
                </a:lnTo>
                <a:lnTo>
                  <a:pt x="197516" y="91440"/>
                </a:lnTo>
                <a:lnTo>
                  <a:pt x="181239" y="129540"/>
                </a:lnTo>
                <a:lnTo>
                  <a:pt x="180010" y="144780"/>
                </a:lnTo>
                <a:lnTo>
                  <a:pt x="181076" y="158750"/>
                </a:lnTo>
                <a:lnTo>
                  <a:pt x="195752" y="195580"/>
                </a:lnTo>
                <a:lnTo>
                  <a:pt x="224188" y="220980"/>
                </a:lnTo>
                <a:lnTo>
                  <a:pt x="211250" y="226060"/>
                </a:lnTo>
                <a:lnTo>
                  <a:pt x="175059" y="242570"/>
                </a:lnTo>
                <a:lnTo>
                  <a:pt x="143742" y="267970"/>
                </a:lnTo>
                <a:lnTo>
                  <a:pt x="118511" y="299720"/>
                </a:lnTo>
                <a:lnTo>
                  <a:pt x="100578" y="335280"/>
                </a:lnTo>
                <a:lnTo>
                  <a:pt x="91155" y="375920"/>
                </a:lnTo>
                <a:lnTo>
                  <a:pt x="89992" y="392430"/>
                </a:lnTo>
                <a:lnTo>
                  <a:pt x="93802" y="396240"/>
                </a:lnTo>
                <a:lnTo>
                  <a:pt x="103581" y="396240"/>
                </a:lnTo>
                <a:lnTo>
                  <a:pt x="107962" y="392430"/>
                </a:lnTo>
                <a:lnTo>
                  <a:pt x="108229" y="388620"/>
                </a:lnTo>
                <a:lnTo>
                  <a:pt x="109631" y="373380"/>
                </a:lnTo>
                <a:lnTo>
                  <a:pt x="121043" y="332740"/>
                </a:lnTo>
                <a:lnTo>
                  <a:pt x="142068" y="297180"/>
                </a:lnTo>
                <a:lnTo>
                  <a:pt x="171166" y="267970"/>
                </a:lnTo>
                <a:lnTo>
                  <a:pt x="206801" y="247650"/>
                </a:lnTo>
                <a:lnTo>
                  <a:pt x="247433" y="236220"/>
                </a:lnTo>
                <a:lnTo>
                  <a:pt x="261822" y="234950"/>
                </a:lnTo>
                <a:lnTo>
                  <a:pt x="350044" y="234950"/>
                </a:lnTo>
                <a:lnTo>
                  <a:pt x="337700" y="229870"/>
                </a:lnTo>
                <a:lnTo>
                  <a:pt x="324889" y="224790"/>
                </a:lnTo>
                <a:lnTo>
                  <a:pt x="332157" y="217170"/>
                </a:lnTo>
                <a:lnTo>
                  <a:pt x="270282" y="217170"/>
                </a:lnTo>
                <a:lnTo>
                  <a:pt x="229997" y="204470"/>
                </a:lnTo>
                <a:lnTo>
                  <a:pt x="203823" y="172720"/>
                </a:lnTo>
                <a:lnTo>
                  <a:pt x="198019" y="144780"/>
                </a:lnTo>
                <a:lnTo>
                  <a:pt x="199469" y="130810"/>
                </a:lnTo>
                <a:lnTo>
                  <a:pt x="218916" y="93980"/>
                </a:lnTo>
                <a:lnTo>
                  <a:pt x="254982" y="73660"/>
                </a:lnTo>
                <a:lnTo>
                  <a:pt x="269358" y="72390"/>
                </a:lnTo>
                <a:lnTo>
                  <a:pt x="322199" y="72390"/>
                </a:lnTo>
                <a:lnTo>
                  <a:pt x="317799" y="68580"/>
                </a:lnTo>
                <a:lnTo>
                  <a:pt x="306477" y="62230"/>
                </a:lnTo>
                <a:lnTo>
                  <a:pt x="294254" y="58420"/>
                </a:lnTo>
                <a:lnTo>
                  <a:pt x="281281" y="55880"/>
                </a:lnTo>
                <a:lnTo>
                  <a:pt x="270027" y="54610"/>
                </a:lnTo>
                <a:close/>
              </a:path>
              <a:path extrusionOk="0" h="396239" w="540385">
                <a:moveTo>
                  <a:pt x="350044" y="234950"/>
                </a:moveTo>
                <a:lnTo>
                  <a:pt x="277304" y="234950"/>
                </a:lnTo>
                <a:lnTo>
                  <a:pt x="306798" y="240030"/>
                </a:lnTo>
                <a:lnTo>
                  <a:pt x="320722" y="243840"/>
                </a:lnTo>
                <a:lnTo>
                  <a:pt x="358670" y="261620"/>
                </a:lnTo>
                <a:lnTo>
                  <a:pt x="389958" y="288290"/>
                </a:lnTo>
                <a:lnTo>
                  <a:pt x="413396" y="321310"/>
                </a:lnTo>
                <a:lnTo>
                  <a:pt x="427792" y="359410"/>
                </a:lnTo>
                <a:lnTo>
                  <a:pt x="432053" y="392430"/>
                </a:lnTo>
                <a:lnTo>
                  <a:pt x="436029" y="396240"/>
                </a:lnTo>
                <a:lnTo>
                  <a:pt x="446227" y="396240"/>
                </a:lnTo>
                <a:lnTo>
                  <a:pt x="450037" y="392430"/>
                </a:lnTo>
                <a:lnTo>
                  <a:pt x="442730" y="345440"/>
                </a:lnTo>
                <a:lnTo>
                  <a:pt x="426840" y="308610"/>
                </a:lnTo>
                <a:lnTo>
                  <a:pt x="403263" y="275590"/>
                </a:lnTo>
                <a:lnTo>
                  <a:pt x="373162" y="248920"/>
                </a:lnTo>
                <a:lnTo>
                  <a:pt x="361879" y="241300"/>
                </a:lnTo>
                <a:lnTo>
                  <a:pt x="350044" y="234950"/>
                </a:lnTo>
                <a:close/>
              </a:path>
              <a:path extrusionOk="0" h="396239" w="540385">
                <a:moveTo>
                  <a:pt x="166190" y="1270"/>
                </a:moveTo>
                <a:lnTo>
                  <a:pt x="119689" y="10160"/>
                </a:lnTo>
                <a:lnTo>
                  <a:pt x="87710" y="34290"/>
                </a:lnTo>
                <a:lnTo>
                  <a:pt x="72778" y="69850"/>
                </a:lnTo>
                <a:lnTo>
                  <a:pt x="73418" y="86360"/>
                </a:lnTo>
                <a:lnTo>
                  <a:pt x="85785" y="125730"/>
                </a:lnTo>
                <a:lnTo>
                  <a:pt x="110592" y="149860"/>
                </a:lnTo>
                <a:lnTo>
                  <a:pt x="97702" y="154940"/>
                </a:lnTo>
                <a:lnTo>
                  <a:pt x="62446" y="173990"/>
                </a:lnTo>
                <a:lnTo>
                  <a:pt x="33575" y="201930"/>
                </a:lnTo>
                <a:lnTo>
                  <a:pt x="12714" y="236220"/>
                </a:lnTo>
                <a:lnTo>
                  <a:pt x="1490" y="275590"/>
                </a:lnTo>
                <a:lnTo>
                  <a:pt x="0" y="302260"/>
                </a:lnTo>
                <a:lnTo>
                  <a:pt x="4025" y="306070"/>
                </a:lnTo>
                <a:lnTo>
                  <a:pt x="13982" y="306070"/>
                </a:lnTo>
                <a:lnTo>
                  <a:pt x="18008" y="302260"/>
                </a:lnTo>
                <a:lnTo>
                  <a:pt x="18008" y="297180"/>
                </a:lnTo>
                <a:lnTo>
                  <a:pt x="18798" y="283210"/>
                </a:lnTo>
                <a:lnTo>
                  <a:pt x="29991" y="242570"/>
                </a:lnTo>
                <a:lnTo>
                  <a:pt x="52686" y="207010"/>
                </a:lnTo>
                <a:lnTo>
                  <a:pt x="84657" y="181610"/>
                </a:lnTo>
                <a:lnTo>
                  <a:pt x="123677" y="166370"/>
                </a:lnTo>
                <a:lnTo>
                  <a:pt x="152507" y="162560"/>
                </a:lnTo>
                <a:lnTo>
                  <a:pt x="157987" y="162560"/>
                </a:lnTo>
                <a:lnTo>
                  <a:pt x="162013" y="158750"/>
                </a:lnTo>
                <a:lnTo>
                  <a:pt x="162013" y="148590"/>
                </a:lnTo>
                <a:lnTo>
                  <a:pt x="157987" y="144780"/>
                </a:lnTo>
                <a:lnTo>
                  <a:pt x="153009" y="144780"/>
                </a:lnTo>
                <a:lnTo>
                  <a:pt x="138614" y="143510"/>
                </a:lnTo>
                <a:lnTo>
                  <a:pt x="103944" y="120650"/>
                </a:lnTo>
                <a:lnTo>
                  <a:pt x="90005" y="81280"/>
                </a:lnTo>
                <a:lnTo>
                  <a:pt x="91658" y="67310"/>
                </a:lnTo>
                <a:lnTo>
                  <a:pt x="113446" y="33020"/>
                </a:lnTo>
                <a:lnTo>
                  <a:pt x="152568" y="19050"/>
                </a:lnTo>
                <a:lnTo>
                  <a:pt x="204813" y="19050"/>
                </a:lnTo>
                <a:lnTo>
                  <a:pt x="202011" y="16510"/>
                </a:lnTo>
                <a:lnTo>
                  <a:pt x="190985" y="10160"/>
                </a:lnTo>
                <a:lnTo>
                  <a:pt x="178969" y="5080"/>
                </a:lnTo>
                <a:lnTo>
                  <a:pt x="166190" y="1270"/>
                </a:lnTo>
                <a:close/>
              </a:path>
              <a:path extrusionOk="0" h="396239" w="540385">
                <a:moveTo>
                  <a:pt x="437309" y="19050"/>
                </a:moveTo>
                <a:lnTo>
                  <a:pt x="377334" y="19050"/>
                </a:lnTo>
                <a:lnTo>
                  <a:pt x="393978" y="20320"/>
                </a:lnTo>
                <a:lnTo>
                  <a:pt x="408783" y="24130"/>
                </a:lnTo>
                <a:lnTo>
                  <a:pt x="440524" y="49530"/>
                </a:lnTo>
                <a:lnTo>
                  <a:pt x="449480" y="73660"/>
                </a:lnTo>
                <a:lnTo>
                  <a:pt x="448221" y="90170"/>
                </a:lnTo>
                <a:lnTo>
                  <a:pt x="429252" y="127000"/>
                </a:lnTo>
                <a:lnTo>
                  <a:pt x="394108" y="144780"/>
                </a:lnTo>
                <a:lnTo>
                  <a:pt x="382054" y="144780"/>
                </a:lnTo>
                <a:lnTo>
                  <a:pt x="378015" y="148590"/>
                </a:lnTo>
                <a:lnTo>
                  <a:pt x="378015" y="158750"/>
                </a:lnTo>
                <a:lnTo>
                  <a:pt x="382054" y="162560"/>
                </a:lnTo>
                <a:lnTo>
                  <a:pt x="387019" y="162560"/>
                </a:lnTo>
                <a:lnTo>
                  <a:pt x="415884" y="165100"/>
                </a:lnTo>
                <a:lnTo>
                  <a:pt x="454972" y="180340"/>
                </a:lnTo>
                <a:lnTo>
                  <a:pt x="487034" y="207010"/>
                </a:lnTo>
                <a:lnTo>
                  <a:pt x="509843" y="241300"/>
                </a:lnTo>
                <a:lnTo>
                  <a:pt x="521176" y="281940"/>
                </a:lnTo>
                <a:lnTo>
                  <a:pt x="522020" y="302260"/>
                </a:lnTo>
                <a:lnTo>
                  <a:pt x="526059" y="306070"/>
                </a:lnTo>
                <a:lnTo>
                  <a:pt x="536003" y="306070"/>
                </a:lnTo>
                <a:lnTo>
                  <a:pt x="540029" y="302260"/>
                </a:lnTo>
                <a:lnTo>
                  <a:pt x="540029" y="297180"/>
                </a:lnTo>
                <a:lnTo>
                  <a:pt x="539368" y="283210"/>
                </a:lnTo>
                <a:lnTo>
                  <a:pt x="529929" y="242570"/>
                </a:lnTo>
                <a:lnTo>
                  <a:pt x="510548" y="207010"/>
                </a:lnTo>
                <a:lnTo>
                  <a:pt x="482820" y="179070"/>
                </a:lnTo>
                <a:lnTo>
                  <a:pt x="448344" y="157480"/>
                </a:lnTo>
                <a:lnTo>
                  <a:pt x="428917" y="151130"/>
                </a:lnTo>
                <a:lnTo>
                  <a:pt x="439516" y="143510"/>
                </a:lnTo>
                <a:lnTo>
                  <a:pt x="462303" y="111760"/>
                </a:lnTo>
                <a:lnTo>
                  <a:pt x="467961" y="85090"/>
                </a:lnTo>
                <a:lnTo>
                  <a:pt x="466734" y="69850"/>
                </a:lnTo>
                <a:lnTo>
                  <a:pt x="463150" y="55880"/>
                </a:lnTo>
                <a:lnTo>
                  <a:pt x="457425" y="43180"/>
                </a:lnTo>
                <a:lnTo>
                  <a:pt x="449774" y="30480"/>
                </a:lnTo>
                <a:lnTo>
                  <a:pt x="440411" y="21590"/>
                </a:lnTo>
                <a:lnTo>
                  <a:pt x="437309" y="19050"/>
                </a:lnTo>
                <a:close/>
              </a:path>
              <a:path extrusionOk="0" h="396239" w="540385">
                <a:moveTo>
                  <a:pt x="322199" y="72390"/>
                </a:moveTo>
                <a:lnTo>
                  <a:pt x="269358" y="72390"/>
                </a:lnTo>
                <a:lnTo>
                  <a:pt x="283973" y="73660"/>
                </a:lnTo>
                <a:lnTo>
                  <a:pt x="297563" y="78740"/>
                </a:lnTo>
                <a:lnTo>
                  <a:pt x="329406" y="104140"/>
                </a:lnTo>
                <a:lnTo>
                  <a:pt x="342019" y="143510"/>
                </a:lnTo>
                <a:lnTo>
                  <a:pt x="342023" y="144780"/>
                </a:lnTo>
                <a:lnTo>
                  <a:pt x="340564" y="158750"/>
                </a:lnTo>
                <a:lnTo>
                  <a:pt x="320996" y="195580"/>
                </a:lnTo>
                <a:lnTo>
                  <a:pt x="284729" y="214630"/>
                </a:lnTo>
                <a:lnTo>
                  <a:pt x="270282" y="217170"/>
                </a:lnTo>
                <a:lnTo>
                  <a:pt x="332157" y="217170"/>
                </a:lnTo>
                <a:lnTo>
                  <a:pt x="351654" y="184150"/>
                </a:lnTo>
                <a:lnTo>
                  <a:pt x="359080" y="157480"/>
                </a:lnTo>
                <a:lnTo>
                  <a:pt x="358312" y="140970"/>
                </a:lnTo>
                <a:lnTo>
                  <a:pt x="344840" y="97790"/>
                </a:lnTo>
                <a:lnTo>
                  <a:pt x="328067" y="77470"/>
                </a:lnTo>
                <a:lnTo>
                  <a:pt x="322199" y="72390"/>
                </a:lnTo>
                <a:close/>
              </a:path>
              <a:path extrusionOk="0" h="396239" w="540385">
                <a:moveTo>
                  <a:pt x="204813" y="19050"/>
                </a:moveTo>
                <a:lnTo>
                  <a:pt x="152568" y="19050"/>
                </a:lnTo>
                <a:lnTo>
                  <a:pt x="165948" y="20320"/>
                </a:lnTo>
                <a:lnTo>
                  <a:pt x="178474" y="24130"/>
                </a:lnTo>
                <a:lnTo>
                  <a:pt x="189801" y="30480"/>
                </a:lnTo>
                <a:lnTo>
                  <a:pt x="199583" y="39370"/>
                </a:lnTo>
                <a:lnTo>
                  <a:pt x="208038" y="50800"/>
                </a:lnTo>
                <a:lnTo>
                  <a:pt x="213613" y="52070"/>
                </a:lnTo>
                <a:lnTo>
                  <a:pt x="217754" y="48260"/>
                </a:lnTo>
                <a:lnTo>
                  <a:pt x="221881" y="45720"/>
                </a:lnTo>
                <a:lnTo>
                  <a:pt x="222961" y="40640"/>
                </a:lnTo>
                <a:lnTo>
                  <a:pt x="211818" y="25400"/>
                </a:lnTo>
                <a:lnTo>
                  <a:pt x="204813" y="19050"/>
                </a:lnTo>
                <a:close/>
              </a:path>
              <a:path extrusionOk="0" h="396239" w="540385">
                <a:moveTo>
                  <a:pt x="390159" y="0"/>
                </a:moveTo>
                <a:lnTo>
                  <a:pt x="350553" y="8890"/>
                </a:lnTo>
                <a:lnTo>
                  <a:pt x="321364" y="34290"/>
                </a:lnTo>
                <a:lnTo>
                  <a:pt x="316471" y="41910"/>
                </a:lnTo>
                <a:lnTo>
                  <a:pt x="317627" y="46990"/>
                </a:lnTo>
                <a:lnTo>
                  <a:pt x="325958" y="52070"/>
                </a:lnTo>
                <a:lnTo>
                  <a:pt x="331520" y="50800"/>
                </a:lnTo>
                <a:lnTo>
                  <a:pt x="334251" y="46990"/>
                </a:lnTo>
                <a:lnTo>
                  <a:pt x="342701" y="36830"/>
                </a:lnTo>
                <a:lnTo>
                  <a:pt x="352941" y="27940"/>
                </a:lnTo>
                <a:lnTo>
                  <a:pt x="364607" y="22860"/>
                </a:lnTo>
                <a:lnTo>
                  <a:pt x="377334" y="19050"/>
                </a:lnTo>
                <a:lnTo>
                  <a:pt x="437309" y="19050"/>
                </a:lnTo>
                <a:lnTo>
                  <a:pt x="429553" y="12700"/>
                </a:lnTo>
                <a:lnTo>
                  <a:pt x="417415" y="6350"/>
                </a:lnTo>
                <a:lnTo>
                  <a:pt x="404212" y="2540"/>
                </a:lnTo>
                <a:lnTo>
                  <a:pt x="39015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64" name="Google Shape;564;p5"/>
          <p:cNvGrpSpPr/>
          <p:nvPr/>
        </p:nvGrpSpPr>
        <p:grpSpPr>
          <a:xfrm>
            <a:off x="1506911" y="1769124"/>
            <a:ext cx="3132454" cy="3857208"/>
            <a:chOff x="-2433818" y="805606"/>
            <a:chExt cx="3132454" cy="3857208"/>
          </a:xfrm>
        </p:grpSpPr>
        <p:grpSp>
          <p:nvGrpSpPr>
            <p:cNvPr id="565" name="Google Shape;565;p5"/>
            <p:cNvGrpSpPr/>
            <p:nvPr/>
          </p:nvGrpSpPr>
          <p:grpSpPr>
            <a:xfrm>
              <a:off x="-2433818" y="805606"/>
              <a:ext cx="3132454" cy="3857208"/>
              <a:chOff x="-3132454" y="568100"/>
              <a:chExt cx="3132454" cy="3857208"/>
            </a:xfrm>
          </p:grpSpPr>
          <p:pic>
            <p:nvPicPr>
              <p:cNvPr descr="C:\Users\AXB4626\Desktop\LC-LF Project Graphics\puzzle.png" id="566" name="Google Shape;566;p5"/>
              <p:cNvPicPr preferRelativeResize="0"/>
              <p:nvPr/>
            </p:nvPicPr>
            <p:blipFill rotWithShape="1">
              <a:blip r:embed="rId3">
                <a:alphaModFix/>
              </a:blip>
              <a:srcRect b="45331" l="0" r="0" t="0"/>
              <a:stretch/>
            </p:blipFill>
            <p:spPr>
              <a:xfrm rot="-5400000">
                <a:off x="-3494831" y="930477"/>
                <a:ext cx="3857208" cy="3132454"/>
              </a:xfrm>
              <a:prstGeom prst="rect">
                <a:avLst/>
              </a:prstGeom>
              <a:noFill/>
              <a:ln>
                <a:noFill/>
              </a:ln>
            </p:spPr>
          </p:pic>
          <p:grpSp>
            <p:nvGrpSpPr>
              <p:cNvPr id="567" name="Google Shape;567;p5"/>
              <p:cNvGrpSpPr/>
              <p:nvPr/>
            </p:nvGrpSpPr>
            <p:grpSpPr>
              <a:xfrm>
                <a:off x="-686138" y="2119894"/>
                <a:ext cx="686138" cy="621621"/>
                <a:chOff x="-3132455" y="2167497"/>
                <a:chExt cx="686138" cy="621621"/>
              </a:xfrm>
            </p:grpSpPr>
            <p:sp>
              <p:nvSpPr>
                <p:cNvPr id="568" name="Google Shape;568;p5"/>
                <p:cNvSpPr/>
                <p:nvPr/>
              </p:nvSpPr>
              <p:spPr>
                <a:xfrm>
                  <a:off x="-3132455" y="2167497"/>
                  <a:ext cx="581891" cy="62162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569" name="Google Shape;569;p5"/>
                <p:cNvSpPr/>
                <p:nvPr/>
              </p:nvSpPr>
              <p:spPr>
                <a:xfrm>
                  <a:off x="-2636322" y="2315688"/>
                  <a:ext cx="190005" cy="3562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grpSp>
        </p:grpSp>
        <p:sp>
          <p:nvSpPr>
            <p:cNvPr id="570" name="Google Shape;570;p5"/>
            <p:cNvSpPr txBox="1"/>
            <p:nvPr/>
          </p:nvSpPr>
          <p:spPr>
            <a:xfrm>
              <a:off x="-1497550" y="2454203"/>
              <a:ext cx="151004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surgeon	</a:t>
              </a:r>
              <a:endParaRPr b="0" i="0" sz="1400" u="none" cap="none" strike="noStrike">
                <a:solidFill>
                  <a:srgbClr val="000000"/>
                </a:solidFill>
                <a:latin typeface="Arial"/>
                <a:ea typeface="Arial"/>
                <a:cs typeface="Arial"/>
                <a:sym typeface="Arial"/>
              </a:endParaRPr>
            </a:p>
          </p:txBody>
        </p:sp>
      </p:grpSp>
      <p:grpSp>
        <p:nvGrpSpPr>
          <p:cNvPr id="571" name="Google Shape;571;p5"/>
          <p:cNvGrpSpPr/>
          <p:nvPr/>
        </p:nvGrpSpPr>
        <p:grpSpPr>
          <a:xfrm>
            <a:off x="3953225" y="1769124"/>
            <a:ext cx="2911385" cy="3857208"/>
            <a:chOff x="3903943" y="1152716"/>
            <a:chExt cx="2911385" cy="3857208"/>
          </a:xfrm>
        </p:grpSpPr>
        <p:grpSp>
          <p:nvGrpSpPr>
            <p:cNvPr id="572" name="Google Shape;572;p5"/>
            <p:cNvGrpSpPr/>
            <p:nvPr/>
          </p:nvGrpSpPr>
          <p:grpSpPr>
            <a:xfrm>
              <a:off x="3903943" y="1152716"/>
              <a:ext cx="2911385" cy="3857208"/>
              <a:chOff x="9426020" y="1361034"/>
              <a:chExt cx="2911385" cy="3857208"/>
            </a:xfrm>
          </p:grpSpPr>
          <p:grpSp>
            <p:nvGrpSpPr>
              <p:cNvPr id="573" name="Google Shape;573;p5"/>
              <p:cNvGrpSpPr/>
              <p:nvPr/>
            </p:nvGrpSpPr>
            <p:grpSpPr>
              <a:xfrm>
                <a:off x="10017160" y="1361034"/>
                <a:ext cx="2320244" cy="3857208"/>
                <a:chOff x="10005284" y="1340594"/>
                <a:chExt cx="2320244" cy="3857208"/>
              </a:xfrm>
            </p:grpSpPr>
            <p:pic>
              <p:nvPicPr>
                <p:cNvPr descr="C:\Users\AXB4626\Desktop\LC-LF Project Graphics\puzzle.png" id="574" name="Google Shape;574;p5"/>
                <p:cNvPicPr preferRelativeResize="0"/>
                <p:nvPr/>
              </p:nvPicPr>
              <p:blipFill rotWithShape="1">
                <a:blip r:embed="rId4">
                  <a:alphaModFix/>
                </a:blip>
                <a:srcRect b="0" l="0" r="0" t="59506"/>
                <a:stretch/>
              </p:blipFill>
              <p:spPr>
                <a:xfrm rot="-5400000">
                  <a:off x="9236802" y="2109076"/>
                  <a:ext cx="3857208" cy="2320244"/>
                </a:xfrm>
                <a:prstGeom prst="rect">
                  <a:avLst/>
                </a:prstGeom>
                <a:noFill/>
                <a:ln>
                  <a:noFill/>
                </a:ln>
              </p:spPr>
            </p:pic>
            <p:sp>
              <p:nvSpPr>
                <p:cNvPr id="575" name="Google Shape;575;p5"/>
                <p:cNvSpPr txBox="1"/>
                <p:nvPr/>
              </p:nvSpPr>
              <p:spPr>
                <a:xfrm>
                  <a:off x="10181668" y="3007588"/>
                  <a:ext cx="151004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male</a:t>
                  </a:r>
                  <a:endParaRPr b="0" i="0" sz="1400" u="none" cap="none" strike="noStrike">
                    <a:solidFill>
                      <a:srgbClr val="000000"/>
                    </a:solidFill>
                    <a:latin typeface="Arial"/>
                    <a:ea typeface="Arial"/>
                    <a:cs typeface="Arial"/>
                    <a:sym typeface="Arial"/>
                  </a:endParaRPr>
                </a:p>
              </p:txBody>
            </p:sp>
          </p:grpSp>
          <p:pic>
            <p:nvPicPr>
              <p:cNvPr descr="C:\Users\AXB4626\Desktop\LC-LF Project Graphics\puzzle.png" id="576" name="Google Shape;576;p5"/>
              <p:cNvPicPr preferRelativeResize="0"/>
              <p:nvPr/>
            </p:nvPicPr>
            <p:blipFill rotWithShape="1">
              <a:blip r:embed="rId4">
                <a:alphaModFix/>
              </a:blip>
              <a:srcRect b="88295" l="39817" r="40707" t="0"/>
              <a:stretch/>
            </p:blipFill>
            <p:spPr>
              <a:xfrm rot="-5400000">
                <a:off x="9384421" y="2922635"/>
                <a:ext cx="751203" cy="668006"/>
              </a:xfrm>
              <a:prstGeom prst="rect">
                <a:avLst/>
              </a:prstGeom>
              <a:noFill/>
              <a:ln>
                <a:noFill/>
              </a:ln>
            </p:spPr>
          </p:pic>
        </p:grpSp>
        <p:grpSp>
          <p:nvGrpSpPr>
            <p:cNvPr id="577" name="Google Shape;577;p5"/>
            <p:cNvGrpSpPr/>
            <p:nvPr/>
          </p:nvGrpSpPr>
          <p:grpSpPr>
            <a:xfrm>
              <a:off x="4544309" y="1822931"/>
              <a:ext cx="31532" cy="2434399"/>
              <a:chOff x="4603531" y="2159876"/>
              <a:chExt cx="31532" cy="2434399"/>
            </a:xfrm>
          </p:grpSpPr>
          <p:cxnSp>
            <p:nvCxnSpPr>
              <p:cNvPr id="578" name="Google Shape;578;p5"/>
              <p:cNvCxnSpPr/>
              <p:nvPr/>
            </p:nvCxnSpPr>
            <p:spPr>
              <a:xfrm>
                <a:off x="4603531" y="2159876"/>
                <a:ext cx="15766" cy="914400"/>
              </a:xfrm>
              <a:prstGeom prst="straightConnector1">
                <a:avLst/>
              </a:prstGeom>
              <a:noFill/>
              <a:ln cap="flat" cmpd="sng" w="9525">
                <a:solidFill>
                  <a:srgbClr val="6FB440"/>
                </a:solidFill>
                <a:prstDash val="solid"/>
                <a:round/>
                <a:headEnd len="sm" w="sm" type="none"/>
                <a:tailEnd len="sm" w="sm" type="none"/>
              </a:ln>
            </p:spPr>
          </p:cxnSp>
          <p:cxnSp>
            <p:nvCxnSpPr>
              <p:cNvPr id="579" name="Google Shape;579;p5"/>
              <p:cNvCxnSpPr/>
              <p:nvPr/>
            </p:nvCxnSpPr>
            <p:spPr>
              <a:xfrm>
                <a:off x="4619297" y="3679875"/>
                <a:ext cx="15766" cy="914400"/>
              </a:xfrm>
              <a:prstGeom prst="straightConnector1">
                <a:avLst/>
              </a:prstGeom>
              <a:noFill/>
              <a:ln cap="flat" cmpd="sng" w="9525">
                <a:solidFill>
                  <a:srgbClr val="6FB440"/>
                </a:solidFill>
                <a:prstDash val="solid"/>
                <a:round/>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500"/>
                                        <p:tgtEl>
                                          <p:spTgt spid="5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6"/>
          <p:cNvSpPr txBox="1"/>
          <p:nvPr>
            <p:ph idx="1" type="body"/>
          </p:nvPr>
        </p:nvSpPr>
        <p:spPr>
          <a:xfrm>
            <a:off x="0" y="0"/>
            <a:ext cx="9144000" cy="2526973"/>
          </a:xfrm>
          <a:prstGeom prst="rect">
            <a:avLst/>
          </a:prstGeom>
          <a:solidFill>
            <a:srgbClr val="76BD45"/>
          </a:solid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900"/>
              <a:buNone/>
            </a:pPr>
            <a:r>
              <a:t/>
            </a:r>
            <a:endParaRPr/>
          </a:p>
        </p:txBody>
      </p:sp>
      <p:sp>
        <p:nvSpPr>
          <p:cNvPr id="586" name="Google Shape;586;p6"/>
          <p:cNvSpPr txBox="1"/>
          <p:nvPr>
            <p:ph type="ctrTitle"/>
          </p:nvPr>
        </p:nvSpPr>
        <p:spPr>
          <a:xfrm>
            <a:off x="3668232" y="212651"/>
            <a:ext cx="5475767" cy="206325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82712"/>
              </a:buClr>
              <a:buSzPts val="6000"/>
              <a:buFont typeface="Calibri"/>
              <a:buNone/>
            </a:pPr>
            <a:r>
              <a:rPr lang="en-US" sz="6000">
                <a:solidFill>
                  <a:srgbClr val="282712"/>
                </a:solidFill>
              </a:rPr>
              <a:t>Ground Rules</a:t>
            </a:r>
            <a:endParaRPr/>
          </a:p>
        </p:txBody>
      </p:sp>
      <p:sp>
        <p:nvSpPr>
          <p:cNvPr id="587" name="Google Shape;587;p6"/>
          <p:cNvSpPr txBox="1"/>
          <p:nvPr>
            <p:ph idx="2" type="subTitle"/>
          </p:nvPr>
        </p:nvSpPr>
        <p:spPr>
          <a:xfrm>
            <a:off x="2030258" y="2586388"/>
            <a:ext cx="7027115" cy="4142892"/>
          </a:xfrm>
          <a:prstGeom prst="rect">
            <a:avLst/>
          </a:prstGeom>
          <a:solidFill>
            <a:schemeClr val="lt1">
              <a:alpha val="60000"/>
            </a:schemeClr>
          </a:solidFill>
          <a:ln>
            <a:noFill/>
          </a:ln>
        </p:spPr>
        <p:txBody>
          <a:bodyPr anchorCtr="0" anchor="t" bIns="45700" lIns="91425" spcFirstLastPara="1" rIns="91425" wrap="square" tIns="45700">
            <a:normAutofit fontScale="62500" lnSpcReduction="20000"/>
          </a:bodyPr>
          <a:lstStyle/>
          <a:p>
            <a:pPr indent="-342931" lvl="0" marL="342900" rtl="0" algn="l">
              <a:lnSpc>
                <a:spcPct val="120000"/>
              </a:lnSpc>
              <a:spcBef>
                <a:spcPts val="0"/>
              </a:spcBef>
              <a:spcAft>
                <a:spcPts val="0"/>
              </a:spcAft>
              <a:buClr>
                <a:srgbClr val="FF9801"/>
              </a:buClr>
              <a:buSzPct val="100000"/>
              <a:buFont typeface="Arial"/>
              <a:buChar char="•"/>
            </a:pPr>
            <a:r>
              <a:rPr lang="en-US" sz="5100">
                <a:solidFill>
                  <a:srgbClr val="FF9801"/>
                </a:solidFill>
              </a:rPr>
              <a:t>Acknowledge one another as equals </a:t>
            </a:r>
            <a:endParaRPr/>
          </a:p>
          <a:p>
            <a:pPr indent="-342931" lvl="0" marL="342900" rtl="0" algn="l">
              <a:lnSpc>
                <a:spcPct val="120000"/>
              </a:lnSpc>
              <a:spcBef>
                <a:spcPts val="637"/>
              </a:spcBef>
              <a:spcAft>
                <a:spcPts val="0"/>
              </a:spcAft>
              <a:buClr>
                <a:srgbClr val="FF9801"/>
              </a:buClr>
              <a:buSzPct val="100000"/>
              <a:buFont typeface="Arial"/>
              <a:buChar char="•"/>
            </a:pPr>
            <a:r>
              <a:rPr lang="en-US" sz="5100">
                <a:solidFill>
                  <a:srgbClr val="FF9801"/>
                </a:solidFill>
              </a:rPr>
              <a:t>Stay curious about each other and the content</a:t>
            </a:r>
            <a:endParaRPr/>
          </a:p>
          <a:p>
            <a:pPr indent="-342931" lvl="0" marL="342900" rtl="0" algn="l">
              <a:lnSpc>
                <a:spcPct val="120000"/>
              </a:lnSpc>
              <a:spcBef>
                <a:spcPts val="637"/>
              </a:spcBef>
              <a:spcAft>
                <a:spcPts val="0"/>
              </a:spcAft>
              <a:buClr>
                <a:srgbClr val="FF9801"/>
              </a:buClr>
              <a:buSzPct val="100000"/>
              <a:buFont typeface="Arial"/>
              <a:buChar char="•"/>
            </a:pPr>
            <a:r>
              <a:rPr lang="en-US" sz="5100">
                <a:solidFill>
                  <a:srgbClr val="FF9801"/>
                </a:solidFill>
              </a:rPr>
              <a:t>Recognize that we need each other to become better listeners</a:t>
            </a:r>
            <a:endParaRPr/>
          </a:p>
          <a:p>
            <a:pPr indent="-342931" lvl="0" marL="342900" rtl="0" algn="l">
              <a:lnSpc>
                <a:spcPct val="120000"/>
              </a:lnSpc>
              <a:spcBef>
                <a:spcPts val="637"/>
              </a:spcBef>
              <a:spcAft>
                <a:spcPts val="0"/>
              </a:spcAft>
              <a:buClr>
                <a:srgbClr val="FF9801"/>
              </a:buClr>
              <a:buSzPct val="100000"/>
              <a:buFont typeface="Arial"/>
              <a:buChar char="•"/>
            </a:pPr>
            <a:r>
              <a:rPr lang="en-US" sz="5100">
                <a:solidFill>
                  <a:srgbClr val="FF9801"/>
                </a:solidFill>
              </a:rPr>
              <a:t>Slow down so we have time to think and reflect</a:t>
            </a:r>
            <a:endParaRPr/>
          </a:p>
        </p:txBody>
      </p:sp>
      <p:pic>
        <p:nvPicPr>
          <p:cNvPr id="588" name="Google Shape;588;p6"/>
          <p:cNvPicPr preferRelativeResize="0"/>
          <p:nvPr/>
        </p:nvPicPr>
        <p:blipFill rotWithShape="1">
          <a:blip r:embed="rId3">
            <a:alphaModFix/>
          </a:blip>
          <a:srcRect b="0" l="0" r="0" t="0"/>
          <a:stretch/>
        </p:blipFill>
        <p:spPr>
          <a:xfrm>
            <a:off x="1" y="2731907"/>
            <a:ext cx="2040556" cy="18339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grpSp>
        <p:nvGrpSpPr>
          <p:cNvPr id="594" name="Google Shape;594;p7"/>
          <p:cNvGrpSpPr/>
          <p:nvPr/>
        </p:nvGrpSpPr>
        <p:grpSpPr>
          <a:xfrm>
            <a:off x="277426" y="323259"/>
            <a:ext cx="8574483" cy="6137807"/>
            <a:chOff x="277418" y="242444"/>
            <a:chExt cx="8574483" cy="4603355"/>
          </a:xfrm>
        </p:grpSpPr>
        <p:sp>
          <p:nvSpPr>
            <p:cNvPr id="595" name="Google Shape;595;p7"/>
            <p:cNvSpPr/>
            <p:nvPr/>
          </p:nvSpPr>
          <p:spPr>
            <a:xfrm>
              <a:off x="277418" y="242444"/>
              <a:ext cx="8574483" cy="4603355"/>
            </a:xfrm>
            <a:prstGeom prst="round1Rect">
              <a:avLst>
                <a:gd fmla="val 9488" name="adj"/>
              </a:avLst>
            </a:prstGeom>
            <a:noFill/>
            <a:ln cap="flat" cmpd="sng" w="19050">
              <a:solidFill>
                <a:srgbClr val="A9005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6" name="Google Shape;596;p7"/>
            <p:cNvSpPr txBox="1"/>
            <p:nvPr/>
          </p:nvSpPr>
          <p:spPr>
            <a:xfrm>
              <a:off x="1012196" y="347787"/>
              <a:ext cx="3288863" cy="4544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2000"/>
                <a:buFont typeface="Calibri"/>
                <a:buNone/>
              </a:pPr>
              <a:r>
                <a:t/>
              </a:r>
              <a:endParaRPr b="1" i="0" sz="2000" u="none" cap="none" strike="noStrike">
                <a:solidFill>
                  <a:srgbClr val="464749"/>
                </a:solidFill>
                <a:latin typeface="Calibri"/>
                <a:ea typeface="Calibri"/>
                <a:cs typeface="Calibri"/>
                <a:sym typeface="Calibri"/>
              </a:endParaRPr>
            </a:p>
          </p:txBody>
        </p:sp>
        <p:cxnSp>
          <p:nvCxnSpPr>
            <p:cNvPr id="597" name="Google Shape;597;p7"/>
            <p:cNvCxnSpPr/>
            <p:nvPr/>
          </p:nvCxnSpPr>
          <p:spPr>
            <a:xfrm>
              <a:off x="1098550" y="862244"/>
              <a:ext cx="642546" cy="0"/>
            </a:xfrm>
            <a:prstGeom prst="straightConnector1">
              <a:avLst/>
            </a:prstGeom>
            <a:noFill/>
            <a:ln cap="flat" cmpd="sng" w="19050">
              <a:solidFill>
                <a:srgbClr val="A90055"/>
              </a:solidFill>
              <a:prstDash val="solid"/>
              <a:round/>
              <a:headEnd len="sm" w="sm" type="none"/>
              <a:tailEnd len="sm" w="sm" type="none"/>
            </a:ln>
          </p:spPr>
        </p:cxnSp>
      </p:grpSp>
      <p:sp>
        <p:nvSpPr>
          <p:cNvPr id="598" name="Google Shape;598;p7"/>
          <p:cNvSpPr/>
          <p:nvPr/>
        </p:nvSpPr>
        <p:spPr>
          <a:xfrm rot="5400000">
            <a:off x="273683" y="323259"/>
            <a:ext cx="633179" cy="633179"/>
          </a:xfrm>
          <a:prstGeom prst="round1Rect">
            <a:avLst>
              <a:gd fmla="val 18421"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599" name="Google Shape;599;p7"/>
          <p:cNvSpPr/>
          <p:nvPr/>
        </p:nvSpPr>
        <p:spPr>
          <a:xfrm>
            <a:off x="298692" y="420463"/>
            <a:ext cx="540385" cy="396240"/>
          </a:xfrm>
          <a:custGeom>
            <a:rect b="b" l="l" r="r" t="t"/>
            <a:pathLst>
              <a:path extrusionOk="0" h="396239" w="540385">
                <a:moveTo>
                  <a:pt x="270027" y="54610"/>
                </a:moveTo>
                <a:lnTo>
                  <a:pt x="228782" y="64770"/>
                </a:lnTo>
                <a:lnTo>
                  <a:pt x="197516" y="91440"/>
                </a:lnTo>
                <a:lnTo>
                  <a:pt x="181239" y="129540"/>
                </a:lnTo>
                <a:lnTo>
                  <a:pt x="180010" y="144780"/>
                </a:lnTo>
                <a:lnTo>
                  <a:pt x="181076" y="158750"/>
                </a:lnTo>
                <a:lnTo>
                  <a:pt x="195752" y="195580"/>
                </a:lnTo>
                <a:lnTo>
                  <a:pt x="224188" y="220980"/>
                </a:lnTo>
                <a:lnTo>
                  <a:pt x="211250" y="226060"/>
                </a:lnTo>
                <a:lnTo>
                  <a:pt x="175059" y="242570"/>
                </a:lnTo>
                <a:lnTo>
                  <a:pt x="143742" y="267970"/>
                </a:lnTo>
                <a:lnTo>
                  <a:pt x="118511" y="299720"/>
                </a:lnTo>
                <a:lnTo>
                  <a:pt x="100578" y="335280"/>
                </a:lnTo>
                <a:lnTo>
                  <a:pt x="91155" y="375920"/>
                </a:lnTo>
                <a:lnTo>
                  <a:pt x="89992" y="392430"/>
                </a:lnTo>
                <a:lnTo>
                  <a:pt x="93802" y="396240"/>
                </a:lnTo>
                <a:lnTo>
                  <a:pt x="103581" y="396240"/>
                </a:lnTo>
                <a:lnTo>
                  <a:pt x="107962" y="392430"/>
                </a:lnTo>
                <a:lnTo>
                  <a:pt x="108229" y="388620"/>
                </a:lnTo>
                <a:lnTo>
                  <a:pt x="109631" y="373380"/>
                </a:lnTo>
                <a:lnTo>
                  <a:pt x="121043" y="332740"/>
                </a:lnTo>
                <a:lnTo>
                  <a:pt x="142068" y="297180"/>
                </a:lnTo>
                <a:lnTo>
                  <a:pt x="171166" y="267970"/>
                </a:lnTo>
                <a:lnTo>
                  <a:pt x="206801" y="247650"/>
                </a:lnTo>
                <a:lnTo>
                  <a:pt x="247433" y="236220"/>
                </a:lnTo>
                <a:lnTo>
                  <a:pt x="261822" y="234950"/>
                </a:lnTo>
                <a:lnTo>
                  <a:pt x="350044" y="234950"/>
                </a:lnTo>
                <a:lnTo>
                  <a:pt x="337700" y="229870"/>
                </a:lnTo>
                <a:lnTo>
                  <a:pt x="324889" y="224790"/>
                </a:lnTo>
                <a:lnTo>
                  <a:pt x="332157" y="217170"/>
                </a:lnTo>
                <a:lnTo>
                  <a:pt x="270282" y="217170"/>
                </a:lnTo>
                <a:lnTo>
                  <a:pt x="229997" y="204470"/>
                </a:lnTo>
                <a:lnTo>
                  <a:pt x="203823" y="172720"/>
                </a:lnTo>
                <a:lnTo>
                  <a:pt x="198019" y="144780"/>
                </a:lnTo>
                <a:lnTo>
                  <a:pt x="199469" y="130810"/>
                </a:lnTo>
                <a:lnTo>
                  <a:pt x="218916" y="93980"/>
                </a:lnTo>
                <a:lnTo>
                  <a:pt x="254982" y="73660"/>
                </a:lnTo>
                <a:lnTo>
                  <a:pt x="269358" y="72390"/>
                </a:lnTo>
                <a:lnTo>
                  <a:pt x="322199" y="72390"/>
                </a:lnTo>
                <a:lnTo>
                  <a:pt x="317799" y="68580"/>
                </a:lnTo>
                <a:lnTo>
                  <a:pt x="306477" y="62230"/>
                </a:lnTo>
                <a:lnTo>
                  <a:pt x="294254" y="58420"/>
                </a:lnTo>
                <a:lnTo>
                  <a:pt x="281281" y="55880"/>
                </a:lnTo>
                <a:lnTo>
                  <a:pt x="270027" y="54610"/>
                </a:lnTo>
                <a:close/>
              </a:path>
              <a:path extrusionOk="0" h="396239" w="540385">
                <a:moveTo>
                  <a:pt x="350044" y="234950"/>
                </a:moveTo>
                <a:lnTo>
                  <a:pt x="277304" y="234950"/>
                </a:lnTo>
                <a:lnTo>
                  <a:pt x="306798" y="240030"/>
                </a:lnTo>
                <a:lnTo>
                  <a:pt x="320722" y="243840"/>
                </a:lnTo>
                <a:lnTo>
                  <a:pt x="358670" y="261620"/>
                </a:lnTo>
                <a:lnTo>
                  <a:pt x="389958" y="288290"/>
                </a:lnTo>
                <a:lnTo>
                  <a:pt x="413396" y="321310"/>
                </a:lnTo>
                <a:lnTo>
                  <a:pt x="427792" y="359410"/>
                </a:lnTo>
                <a:lnTo>
                  <a:pt x="432053" y="392430"/>
                </a:lnTo>
                <a:lnTo>
                  <a:pt x="436029" y="396240"/>
                </a:lnTo>
                <a:lnTo>
                  <a:pt x="446227" y="396240"/>
                </a:lnTo>
                <a:lnTo>
                  <a:pt x="450037" y="392430"/>
                </a:lnTo>
                <a:lnTo>
                  <a:pt x="442730" y="345440"/>
                </a:lnTo>
                <a:lnTo>
                  <a:pt x="426840" y="308610"/>
                </a:lnTo>
                <a:lnTo>
                  <a:pt x="403263" y="275590"/>
                </a:lnTo>
                <a:lnTo>
                  <a:pt x="373162" y="248920"/>
                </a:lnTo>
                <a:lnTo>
                  <a:pt x="361879" y="241300"/>
                </a:lnTo>
                <a:lnTo>
                  <a:pt x="350044" y="234950"/>
                </a:lnTo>
                <a:close/>
              </a:path>
              <a:path extrusionOk="0" h="396239" w="540385">
                <a:moveTo>
                  <a:pt x="166190" y="1270"/>
                </a:moveTo>
                <a:lnTo>
                  <a:pt x="119689" y="10160"/>
                </a:lnTo>
                <a:lnTo>
                  <a:pt x="87710" y="34290"/>
                </a:lnTo>
                <a:lnTo>
                  <a:pt x="72778" y="69850"/>
                </a:lnTo>
                <a:lnTo>
                  <a:pt x="73418" y="86360"/>
                </a:lnTo>
                <a:lnTo>
                  <a:pt x="85785" y="125730"/>
                </a:lnTo>
                <a:lnTo>
                  <a:pt x="110592" y="149860"/>
                </a:lnTo>
                <a:lnTo>
                  <a:pt x="97702" y="154940"/>
                </a:lnTo>
                <a:lnTo>
                  <a:pt x="62446" y="173990"/>
                </a:lnTo>
                <a:lnTo>
                  <a:pt x="33575" y="201930"/>
                </a:lnTo>
                <a:lnTo>
                  <a:pt x="12714" y="236220"/>
                </a:lnTo>
                <a:lnTo>
                  <a:pt x="1490" y="275590"/>
                </a:lnTo>
                <a:lnTo>
                  <a:pt x="0" y="302260"/>
                </a:lnTo>
                <a:lnTo>
                  <a:pt x="4025" y="306070"/>
                </a:lnTo>
                <a:lnTo>
                  <a:pt x="13982" y="306070"/>
                </a:lnTo>
                <a:lnTo>
                  <a:pt x="18008" y="302260"/>
                </a:lnTo>
                <a:lnTo>
                  <a:pt x="18008" y="297180"/>
                </a:lnTo>
                <a:lnTo>
                  <a:pt x="18798" y="283210"/>
                </a:lnTo>
                <a:lnTo>
                  <a:pt x="29991" y="242570"/>
                </a:lnTo>
                <a:lnTo>
                  <a:pt x="52686" y="207010"/>
                </a:lnTo>
                <a:lnTo>
                  <a:pt x="84657" y="181610"/>
                </a:lnTo>
                <a:lnTo>
                  <a:pt x="123677" y="166370"/>
                </a:lnTo>
                <a:lnTo>
                  <a:pt x="152507" y="162560"/>
                </a:lnTo>
                <a:lnTo>
                  <a:pt x="157987" y="162560"/>
                </a:lnTo>
                <a:lnTo>
                  <a:pt x="162013" y="158750"/>
                </a:lnTo>
                <a:lnTo>
                  <a:pt x="162013" y="148590"/>
                </a:lnTo>
                <a:lnTo>
                  <a:pt x="157987" y="144780"/>
                </a:lnTo>
                <a:lnTo>
                  <a:pt x="153009" y="144780"/>
                </a:lnTo>
                <a:lnTo>
                  <a:pt x="138614" y="143510"/>
                </a:lnTo>
                <a:lnTo>
                  <a:pt x="103944" y="120650"/>
                </a:lnTo>
                <a:lnTo>
                  <a:pt x="90005" y="81280"/>
                </a:lnTo>
                <a:lnTo>
                  <a:pt x="91658" y="67310"/>
                </a:lnTo>
                <a:lnTo>
                  <a:pt x="113446" y="33020"/>
                </a:lnTo>
                <a:lnTo>
                  <a:pt x="152568" y="19050"/>
                </a:lnTo>
                <a:lnTo>
                  <a:pt x="204813" y="19050"/>
                </a:lnTo>
                <a:lnTo>
                  <a:pt x="202011" y="16510"/>
                </a:lnTo>
                <a:lnTo>
                  <a:pt x="190985" y="10160"/>
                </a:lnTo>
                <a:lnTo>
                  <a:pt x="178969" y="5080"/>
                </a:lnTo>
                <a:lnTo>
                  <a:pt x="166190" y="1270"/>
                </a:lnTo>
                <a:close/>
              </a:path>
              <a:path extrusionOk="0" h="396239" w="540385">
                <a:moveTo>
                  <a:pt x="437309" y="19050"/>
                </a:moveTo>
                <a:lnTo>
                  <a:pt x="377334" y="19050"/>
                </a:lnTo>
                <a:lnTo>
                  <a:pt x="393978" y="20320"/>
                </a:lnTo>
                <a:lnTo>
                  <a:pt x="408783" y="24130"/>
                </a:lnTo>
                <a:lnTo>
                  <a:pt x="440524" y="49530"/>
                </a:lnTo>
                <a:lnTo>
                  <a:pt x="449480" y="73660"/>
                </a:lnTo>
                <a:lnTo>
                  <a:pt x="448221" y="90170"/>
                </a:lnTo>
                <a:lnTo>
                  <a:pt x="429252" y="127000"/>
                </a:lnTo>
                <a:lnTo>
                  <a:pt x="394108" y="144780"/>
                </a:lnTo>
                <a:lnTo>
                  <a:pt x="382054" y="144780"/>
                </a:lnTo>
                <a:lnTo>
                  <a:pt x="378015" y="148590"/>
                </a:lnTo>
                <a:lnTo>
                  <a:pt x="378015" y="158750"/>
                </a:lnTo>
                <a:lnTo>
                  <a:pt x="382054" y="162560"/>
                </a:lnTo>
                <a:lnTo>
                  <a:pt x="387019" y="162560"/>
                </a:lnTo>
                <a:lnTo>
                  <a:pt x="415884" y="165100"/>
                </a:lnTo>
                <a:lnTo>
                  <a:pt x="454972" y="180340"/>
                </a:lnTo>
                <a:lnTo>
                  <a:pt x="487034" y="207010"/>
                </a:lnTo>
                <a:lnTo>
                  <a:pt x="509843" y="241300"/>
                </a:lnTo>
                <a:lnTo>
                  <a:pt x="521176" y="281940"/>
                </a:lnTo>
                <a:lnTo>
                  <a:pt x="522020" y="302260"/>
                </a:lnTo>
                <a:lnTo>
                  <a:pt x="526059" y="306070"/>
                </a:lnTo>
                <a:lnTo>
                  <a:pt x="536003" y="306070"/>
                </a:lnTo>
                <a:lnTo>
                  <a:pt x="540029" y="302260"/>
                </a:lnTo>
                <a:lnTo>
                  <a:pt x="540029" y="297180"/>
                </a:lnTo>
                <a:lnTo>
                  <a:pt x="539368" y="283210"/>
                </a:lnTo>
                <a:lnTo>
                  <a:pt x="529929" y="242570"/>
                </a:lnTo>
                <a:lnTo>
                  <a:pt x="510548" y="207010"/>
                </a:lnTo>
                <a:lnTo>
                  <a:pt x="482820" y="179070"/>
                </a:lnTo>
                <a:lnTo>
                  <a:pt x="448344" y="157480"/>
                </a:lnTo>
                <a:lnTo>
                  <a:pt x="428917" y="151130"/>
                </a:lnTo>
                <a:lnTo>
                  <a:pt x="439516" y="143510"/>
                </a:lnTo>
                <a:lnTo>
                  <a:pt x="462303" y="111760"/>
                </a:lnTo>
                <a:lnTo>
                  <a:pt x="467961" y="85090"/>
                </a:lnTo>
                <a:lnTo>
                  <a:pt x="466734" y="69850"/>
                </a:lnTo>
                <a:lnTo>
                  <a:pt x="463150" y="55880"/>
                </a:lnTo>
                <a:lnTo>
                  <a:pt x="457425" y="43180"/>
                </a:lnTo>
                <a:lnTo>
                  <a:pt x="449774" y="30480"/>
                </a:lnTo>
                <a:lnTo>
                  <a:pt x="440411" y="21590"/>
                </a:lnTo>
                <a:lnTo>
                  <a:pt x="437309" y="19050"/>
                </a:lnTo>
                <a:close/>
              </a:path>
              <a:path extrusionOk="0" h="396239" w="540385">
                <a:moveTo>
                  <a:pt x="322199" y="72390"/>
                </a:moveTo>
                <a:lnTo>
                  <a:pt x="269358" y="72390"/>
                </a:lnTo>
                <a:lnTo>
                  <a:pt x="283973" y="73660"/>
                </a:lnTo>
                <a:lnTo>
                  <a:pt x="297563" y="78740"/>
                </a:lnTo>
                <a:lnTo>
                  <a:pt x="329406" y="104140"/>
                </a:lnTo>
                <a:lnTo>
                  <a:pt x="342019" y="143510"/>
                </a:lnTo>
                <a:lnTo>
                  <a:pt x="342023" y="144780"/>
                </a:lnTo>
                <a:lnTo>
                  <a:pt x="340564" y="158750"/>
                </a:lnTo>
                <a:lnTo>
                  <a:pt x="320996" y="195580"/>
                </a:lnTo>
                <a:lnTo>
                  <a:pt x="284729" y="214630"/>
                </a:lnTo>
                <a:lnTo>
                  <a:pt x="270282" y="217170"/>
                </a:lnTo>
                <a:lnTo>
                  <a:pt x="332157" y="217170"/>
                </a:lnTo>
                <a:lnTo>
                  <a:pt x="351654" y="184150"/>
                </a:lnTo>
                <a:lnTo>
                  <a:pt x="359080" y="157480"/>
                </a:lnTo>
                <a:lnTo>
                  <a:pt x="358312" y="140970"/>
                </a:lnTo>
                <a:lnTo>
                  <a:pt x="344840" y="97790"/>
                </a:lnTo>
                <a:lnTo>
                  <a:pt x="328067" y="77470"/>
                </a:lnTo>
                <a:lnTo>
                  <a:pt x="322199" y="72390"/>
                </a:lnTo>
                <a:close/>
              </a:path>
              <a:path extrusionOk="0" h="396239" w="540385">
                <a:moveTo>
                  <a:pt x="204813" y="19050"/>
                </a:moveTo>
                <a:lnTo>
                  <a:pt x="152568" y="19050"/>
                </a:lnTo>
                <a:lnTo>
                  <a:pt x="165948" y="20320"/>
                </a:lnTo>
                <a:lnTo>
                  <a:pt x="178474" y="24130"/>
                </a:lnTo>
                <a:lnTo>
                  <a:pt x="189801" y="30480"/>
                </a:lnTo>
                <a:lnTo>
                  <a:pt x="199583" y="39370"/>
                </a:lnTo>
                <a:lnTo>
                  <a:pt x="208038" y="50800"/>
                </a:lnTo>
                <a:lnTo>
                  <a:pt x="213613" y="52070"/>
                </a:lnTo>
                <a:lnTo>
                  <a:pt x="217754" y="48260"/>
                </a:lnTo>
                <a:lnTo>
                  <a:pt x="221881" y="45720"/>
                </a:lnTo>
                <a:lnTo>
                  <a:pt x="222961" y="40640"/>
                </a:lnTo>
                <a:lnTo>
                  <a:pt x="211818" y="25400"/>
                </a:lnTo>
                <a:lnTo>
                  <a:pt x="204813" y="19050"/>
                </a:lnTo>
                <a:close/>
              </a:path>
              <a:path extrusionOk="0" h="396239" w="540385">
                <a:moveTo>
                  <a:pt x="390159" y="0"/>
                </a:moveTo>
                <a:lnTo>
                  <a:pt x="350553" y="8890"/>
                </a:lnTo>
                <a:lnTo>
                  <a:pt x="321364" y="34290"/>
                </a:lnTo>
                <a:lnTo>
                  <a:pt x="316471" y="41910"/>
                </a:lnTo>
                <a:lnTo>
                  <a:pt x="317627" y="46990"/>
                </a:lnTo>
                <a:lnTo>
                  <a:pt x="325958" y="52070"/>
                </a:lnTo>
                <a:lnTo>
                  <a:pt x="331520" y="50800"/>
                </a:lnTo>
                <a:lnTo>
                  <a:pt x="334251" y="46990"/>
                </a:lnTo>
                <a:lnTo>
                  <a:pt x="342701" y="36830"/>
                </a:lnTo>
                <a:lnTo>
                  <a:pt x="352941" y="27940"/>
                </a:lnTo>
                <a:lnTo>
                  <a:pt x="364607" y="22860"/>
                </a:lnTo>
                <a:lnTo>
                  <a:pt x="377334" y="19050"/>
                </a:lnTo>
                <a:lnTo>
                  <a:pt x="437309" y="19050"/>
                </a:lnTo>
                <a:lnTo>
                  <a:pt x="429553" y="12700"/>
                </a:lnTo>
                <a:lnTo>
                  <a:pt x="417415" y="6350"/>
                </a:lnTo>
                <a:lnTo>
                  <a:pt x="404212" y="2540"/>
                </a:lnTo>
                <a:lnTo>
                  <a:pt x="39015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00" name="Google Shape;600;p7"/>
          <p:cNvPicPr preferRelativeResize="0"/>
          <p:nvPr/>
        </p:nvPicPr>
        <p:blipFill rotWithShape="1">
          <a:blip r:embed="rId3">
            <a:alphaModFix/>
          </a:blip>
          <a:srcRect b="0" l="0" r="0" t="0"/>
          <a:stretch/>
        </p:blipFill>
        <p:spPr>
          <a:xfrm>
            <a:off x="512931" y="4273540"/>
            <a:ext cx="1241773" cy="1912484"/>
          </a:xfrm>
          <a:prstGeom prst="rect">
            <a:avLst/>
          </a:prstGeom>
          <a:noFill/>
          <a:ln>
            <a:noFill/>
          </a:ln>
        </p:spPr>
      </p:pic>
      <p:sp>
        <p:nvSpPr>
          <p:cNvPr id="601" name="Google Shape;601;p7"/>
          <p:cNvSpPr txBox="1"/>
          <p:nvPr/>
        </p:nvSpPr>
        <p:spPr>
          <a:xfrm>
            <a:off x="1098558" y="618583"/>
            <a:ext cx="181397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Purpose</a:t>
            </a:r>
            <a:endParaRPr b="0" i="0" sz="1400" u="none" cap="none" strike="noStrike">
              <a:solidFill>
                <a:srgbClr val="000000"/>
              </a:solidFill>
              <a:latin typeface="Arial"/>
              <a:ea typeface="Arial"/>
              <a:cs typeface="Arial"/>
              <a:sym typeface="Arial"/>
            </a:endParaRPr>
          </a:p>
        </p:txBody>
      </p:sp>
      <p:sp>
        <p:nvSpPr>
          <p:cNvPr id="602" name="Google Shape;602;p7"/>
          <p:cNvSpPr txBox="1"/>
          <p:nvPr/>
        </p:nvSpPr>
        <p:spPr>
          <a:xfrm>
            <a:off x="1012204" y="1372504"/>
            <a:ext cx="7449900" cy="3863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b="0" i="0" lang="en-US" sz="2000" u="none" cap="none" strike="noStrike">
                <a:solidFill>
                  <a:schemeClr val="dk1"/>
                </a:solidFill>
                <a:latin typeface="Libre Baskerville"/>
                <a:ea typeface="Libre Baskerville"/>
                <a:cs typeface="Libre Baskerville"/>
                <a:sym typeface="Libre Baskerville"/>
              </a:rPr>
              <a:t>“The primary use of the </a:t>
            </a:r>
            <a:r>
              <a:rPr b="0" i="0" lang="en-US" sz="2000" u="none" cap="none" strike="noStrike">
                <a:solidFill>
                  <a:schemeClr val="accent3"/>
                </a:solidFill>
                <a:latin typeface="Libre Baskerville"/>
                <a:ea typeface="Libre Baskerville"/>
                <a:cs typeface="Libre Baskerville"/>
                <a:sym typeface="Libre Baskerville"/>
              </a:rPr>
              <a:t>IAT</a:t>
            </a:r>
            <a:r>
              <a:rPr b="0" i="0" lang="en-US" sz="2000" u="none" cap="none" strike="noStrike">
                <a:solidFill>
                  <a:schemeClr val="dk1"/>
                </a:solidFill>
                <a:latin typeface="Libre Baskerville"/>
                <a:ea typeface="Libre Baskerville"/>
                <a:cs typeface="Libre Baskerville"/>
                <a:sym typeface="Libre Baskerville"/>
              </a:rPr>
              <a:t> and purpose of this course is to bring </a:t>
            </a:r>
            <a:r>
              <a:rPr b="1" i="0" lang="en-US" sz="2000" u="none" cap="none" strike="noStrike">
                <a:solidFill>
                  <a:schemeClr val="accent3"/>
                </a:solidFill>
                <a:latin typeface="Libre Baskerville"/>
                <a:ea typeface="Libre Baskerville"/>
                <a:cs typeface="Libre Baskerville"/>
                <a:sym typeface="Libre Baskerville"/>
              </a:rPr>
              <a:t>dissonance</a:t>
            </a:r>
            <a:r>
              <a:rPr b="0" i="0" lang="en-US" sz="2000" u="none" cap="none" strike="noStrike">
                <a:solidFill>
                  <a:schemeClr val="dk1"/>
                </a:solidFill>
                <a:latin typeface="Libre Baskerville"/>
                <a:ea typeface="Libre Baskerville"/>
                <a:cs typeface="Libre Baskerville"/>
                <a:sym typeface="Libre Baskerville"/>
              </a:rPr>
              <a:t> between </a:t>
            </a:r>
            <a:r>
              <a:rPr b="1" i="0" lang="en-US" sz="2000" u="none" cap="none" strike="noStrike">
                <a:solidFill>
                  <a:schemeClr val="accent3"/>
                </a:solidFill>
                <a:latin typeface="Libre Baskerville"/>
                <a:ea typeface="Libre Baskerville"/>
                <a:cs typeface="Libre Baskerville"/>
                <a:sym typeface="Libre Baskerville"/>
              </a:rPr>
              <a:t>reflective</a:t>
            </a:r>
            <a:r>
              <a:rPr b="1" i="0" lang="en-US" sz="2000" u="none" cap="none" strike="noStrike">
                <a:solidFill>
                  <a:schemeClr val="dk1"/>
                </a:solidFill>
                <a:latin typeface="Libre Baskerville"/>
                <a:ea typeface="Libre Baskerville"/>
                <a:cs typeface="Libre Baskerville"/>
                <a:sym typeface="Libre Baskerville"/>
              </a:rPr>
              <a:t> </a:t>
            </a:r>
            <a:r>
              <a:rPr b="0" i="0" lang="en-US" sz="2000" u="none" cap="none" strike="noStrike">
                <a:solidFill>
                  <a:schemeClr val="dk1"/>
                </a:solidFill>
                <a:latin typeface="Libre Baskerville"/>
                <a:ea typeface="Libre Baskerville"/>
                <a:cs typeface="Libre Baskerville"/>
                <a:sym typeface="Libre Baskerville"/>
              </a:rPr>
              <a:t>and </a:t>
            </a:r>
            <a:r>
              <a:rPr b="1" i="0" lang="en-US" sz="2000" u="none" cap="none" strike="noStrike">
                <a:solidFill>
                  <a:schemeClr val="accent3"/>
                </a:solidFill>
                <a:latin typeface="Libre Baskerville"/>
                <a:ea typeface="Libre Baskerville"/>
                <a:cs typeface="Libre Baskerville"/>
                <a:sym typeface="Libre Baskerville"/>
              </a:rPr>
              <a:t>automatic preferences</a:t>
            </a:r>
            <a:r>
              <a:rPr b="0" i="0" lang="en-US" sz="2000" u="none" cap="none" strike="noStrike">
                <a:solidFill>
                  <a:schemeClr val="dk1"/>
                </a:solidFill>
                <a:latin typeface="Libre Baskerville"/>
                <a:ea typeface="Libre Baskerville"/>
                <a:cs typeface="Libre Baskerville"/>
                <a:sym typeface="Libre Baskerville"/>
              </a:rPr>
              <a:t> into conscious awareness. From there, it is at least partly up to each individual to use knowledge to move beyond dismay and to find ways to understand hidden biases and if desired, to neutralize them before they translate into behaviors.”</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chemeClr val="dk1"/>
              </a:solidFill>
              <a:latin typeface="Times New Roman"/>
              <a:ea typeface="Times New Roman"/>
              <a:cs typeface="Times New Roman"/>
              <a:sym typeface="Times New Roman"/>
            </a:endParaRPr>
          </a:p>
          <a:p>
            <a:pPr indent="0" lvl="0" marL="0" marR="0" rtl="0" algn="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Times New Roman"/>
                <a:ea typeface="Times New Roman"/>
                <a:cs typeface="Times New Roman"/>
                <a:sym typeface="Times New Roman"/>
              </a:rPr>
              <a:t>—Mahzarin R. Banaji and Anthony Greenwald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grpSp>
        <p:nvGrpSpPr>
          <p:cNvPr id="608" name="Google Shape;608;p8"/>
          <p:cNvGrpSpPr/>
          <p:nvPr/>
        </p:nvGrpSpPr>
        <p:grpSpPr>
          <a:xfrm>
            <a:off x="277426" y="323259"/>
            <a:ext cx="8574483" cy="6137807"/>
            <a:chOff x="277418" y="242444"/>
            <a:chExt cx="8574483" cy="4603355"/>
          </a:xfrm>
        </p:grpSpPr>
        <p:sp>
          <p:nvSpPr>
            <p:cNvPr id="609" name="Google Shape;609;p8"/>
            <p:cNvSpPr/>
            <p:nvPr/>
          </p:nvSpPr>
          <p:spPr>
            <a:xfrm>
              <a:off x="277418" y="242444"/>
              <a:ext cx="8574483" cy="4603355"/>
            </a:xfrm>
            <a:prstGeom prst="round1Rect">
              <a:avLst>
                <a:gd fmla="val 9488" name="adj"/>
              </a:avLst>
            </a:prstGeom>
            <a:noFill/>
            <a:ln cap="flat" cmpd="sng" w="19050">
              <a:solidFill>
                <a:srgbClr val="A9005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0" name="Google Shape;610;p8"/>
            <p:cNvSpPr txBox="1"/>
            <p:nvPr/>
          </p:nvSpPr>
          <p:spPr>
            <a:xfrm>
              <a:off x="1012196" y="347787"/>
              <a:ext cx="7251699" cy="4544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2000"/>
                <a:buFont typeface="Calibri"/>
                <a:buNone/>
              </a:pPr>
              <a:r>
                <a:t/>
              </a:r>
              <a:endParaRPr b="1" i="0" sz="2000" u="none" cap="none" strike="noStrike">
                <a:solidFill>
                  <a:srgbClr val="464749"/>
                </a:solidFill>
                <a:latin typeface="Calibri"/>
                <a:ea typeface="Calibri"/>
                <a:cs typeface="Calibri"/>
                <a:sym typeface="Calibri"/>
              </a:endParaRPr>
            </a:p>
          </p:txBody>
        </p:sp>
        <p:cxnSp>
          <p:nvCxnSpPr>
            <p:cNvPr id="611" name="Google Shape;611;p8"/>
            <p:cNvCxnSpPr/>
            <p:nvPr/>
          </p:nvCxnSpPr>
          <p:spPr>
            <a:xfrm>
              <a:off x="1098550" y="862244"/>
              <a:ext cx="642546" cy="0"/>
            </a:xfrm>
            <a:prstGeom prst="straightConnector1">
              <a:avLst/>
            </a:prstGeom>
            <a:noFill/>
            <a:ln cap="flat" cmpd="sng" w="19050">
              <a:solidFill>
                <a:srgbClr val="A90055"/>
              </a:solidFill>
              <a:prstDash val="solid"/>
              <a:round/>
              <a:headEnd len="sm" w="sm" type="none"/>
              <a:tailEnd len="sm" w="sm" type="none"/>
            </a:ln>
          </p:spPr>
        </p:cxnSp>
      </p:grpSp>
      <p:sp>
        <p:nvSpPr>
          <p:cNvPr id="612" name="Google Shape;612;p8"/>
          <p:cNvSpPr/>
          <p:nvPr/>
        </p:nvSpPr>
        <p:spPr>
          <a:xfrm rot="5400000">
            <a:off x="273683" y="323259"/>
            <a:ext cx="633179" cy="633179"/>
          </a:xfrm>
          <a:prstGeom prst="round1Rect">
            <a:avLst>
              <a:gd fmla="val 18421"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613" name="Google Shape;613;p8"/>
          <p:cNvSpPr/>
          <p:nvPr/>
        </p:nvSpPr>
        <p:spPr>
          <a:xfrm>
            <a:off x="298692" y="420463"/>
            <a:ext cx="540385" cy="396240"/>
          </a:xfrm>
          <a:custGeom>
            <a:rect b="b" l="l" r="r" t="t"/>
            <a:pathLst>
              <a:path extrusionOk="0" h="396239" w="540385">
                <a:moveTo>
                  <a:pt x="270027" y="54610"/>
                </a:moveTo>
                <a:lnTo>
                  <a:pt x="228782" y="64770"/>
                </a:lnTo>
                <a:lnTo>
                  <a:pt x="197516" y="91440"/>
                </a:lnTo>
                <a:lnTo>
                  <a:pt x="181239" y="129540"/>
                </a:lnTo>
                <a:lnTo>
                  <a:pt x="180010" y="144780"/>
                </a:lnTo>
                <a:lnTo>
                  <a:pt x="181076" y="158750"/>
                </a:lnTo>
                <a:lnTo>
                  <a:pt x="195752" y="195580"/>
                </a:lnTo>
                <a:lnTo>
                  <a:pt x="224188" y="220980"/>
                </a:lnTo>
                <a:lnTo>
                  <a:pt x="211250" y="226060"/>
                </a:lnTo>
                <a:lnTo>
                  <a:pt x="175059" y="242570"/>
                </a:lnTo>
                <a:lnTo>
                  <a:pt x="143742" y="267970"/>
                </a:lnTo>
                <a:lnTo>
                  <a:pt x="118511" y="299720"/>
                </a:lnTo>
                <a:lnTo>
                  <a:pt x="100578" y="335280"/>
                </a:lnTo>
                <a:lnTo>
                  <a:pt x="91155" y="375920"/>
                </a:lnTo>
                <a:lnTo>
                  <a:pt x="89992" y="392430"/>
                </a:lnTo>
                <a:lnTo>
                  <a:pt x="93802" y="396240"/>
                </a:lnTo>
                <a:lnTo>
                  <a:pt x="103581" y="396240"/>
                </a:lnTo>
                <a:lnTo>
                  <a:pt x="107962" y="392430"/>
                </a:lnTo>
                <a:lnTo>
                  <a:pt x="108229" y="388620"/>
                </a:lnTo>
                <a:lnTo>
                  <a:pt x="109631" y="373380"/>
                </a:lnTo>
                <a:lnTo>
                  <a:pt x="121043" y="332740"/>
                </a:lnTo>
                <a:lnTo>
                  <a:pt x="142068" y="297180"/>
                </a:lnTo>
                <a:lnTo>
                  <a:pt x="171166" y="267970"/>
                </a:lnTo>
                <a:lnTo>
                  <a:pt x="206801" y="247650"/>
                </a:lnTo>
                <a:lnTo>
                  <a:pt x="247433" y="236220"/>
                </a:lnTo>
                <a:lnTo>
                  <a:pt x="261822" y="234950"/>
                </a:lnTo>
                <a:lnTo>
                  <a:pt x="350044" y="234950"/>
                </a:lnTo>
                <a:lnTo>
                  <a:pt x="337700" y="229870"/>
                </a:lnTo>
                <a:lnTo>
                  <a:pt x="324889" y="224790"/>
                </a:lnTo>
                <a:lnTo>
                  <a:pt x="332157" y="217170"/>
                </a:lnTo>
                <a:lnTo>
                  <a:pt x="270282" y="217170"/>
                </a:lnTo>
                <a:lnTo>
                  <a:pt x="229997" y="204470"/>
                </a:lnTo>
                <a:lnTo>
                  <a:pt x="203823" y="172720"/>
                </a:lnTo>
                <a:lnTo>
                  <a:pt x="198019" y="144780"/>
                </a:lnTo>
                <a:lnTo>
                  <a:pt x="199469" y="130810"/>
                </a:lnTo>
                <a:lnTo>
                  <a:pt x="218916" y="93980"/>
                </a:lnTo>
                <a:lnTo>
                  <a:pt x="254982" y="73660"/>
                </a:lnTo>
                <a:lnTo>
                  <a:pt x="269358" y="72390"/>
                </a:lnTo>
                <a:lnTo>
                  <a:pt x="322199" y="72390"/>
                </a:lnTo>
                <a:lnTo>
                  <a:pt x="317799" y="68580"/>
                </a:lnTo>
                <a:lnTo>
                  <a:pt x="306477" y="62230"/>
                </a:lnTo>
                <a:lnTo>
                  <a:pt x="294254" y="58420"/>
                </a:lnTo>
                <a:lnTo>
                  <a:pt x="281281" y="55880"/>
                </a:lnTo>
                <a:lnTo>
                  <a:pt x="270027" y="54610"/>
                </a:lnTo>
                <a:close/>
              </a:path>
              <a:path extrusionOk="0" h="396239" w="540385">
                <a:moveTo>
                  <a:pt x="350044" y="234950"/>
                </a:moveTo>
                <a:lnTo>
                  <a:pt x="277304" y="234950"/>
                </a:lnTo>
                <a:lnTo>
                  <a:pt x="306798" y="240030"/>
                </a:lnTo>
                <a:lnTo>
                  <a:pt x="320722" y="243840"/>
                </a:lnTo>
                <a:lnTo>
                  <a:pt x="358670" y="261620"/>
                </a:lnTo>
                <a:lnTo>
                  <a:pt x="389958" y="288290"/>
                </a:lnTo>
                <a:lnTo>
                  <a:pt x="413396" y="321310"/>
                </a:lnTo>
                <a:lnTo>
                  <a:pt x="427792" y="359410"/>
                </a:lnTo>
                <a:lnTo>
                  <a:pt x="432053" y="392430"/>
                </a:lnTo>
                <a:lnTo>
                  <a:pt x="436029" y="396240"/>
                </a:lnTo>
                <a:lnTo>
                  <a:pt x="446227" y="396240"/>
                </a:lnTo>
                <a:lnTo>
                  <a:pt x="450037" y="392430"/>
                </a:lnTo>
                <a:lnTo>
                  <a:pt x="442730" y="345440"/>
                </a:lnTo>
                <a:lnTo>
                  <a:pt x="426840" y="308610"/>
                </a:lnTo>
                <a:lnTo>
                  <a:pt x="403263" y="275590"/>
                </a:lnTo>
                <a:lnTo>
                  <a:pt x="373162" y="248920"/>
                </a:lnTo>
                <a:lnTo>
                  <a:pt x="361879" y="241300"/>
                </a:lnTo>
                <a:lnTo>
                  <a:pt x="350044" y="234950"/>
                </a:lnTo>
                <a:close/>
              </a:path>
              <a:path extrusionOk="0" h="396239" w="540385">
                <a:moveTo>
                  <a:pt x="166190" y="1270"/>
                </a:moveTo>
                <a:lnTo>
                  <a:pt x="119689" y="10160"/>
                </a:lnTo>
                <a:lnTo>
                  <a:pt x="87710" y="34290"/>
                </a:lnTo>
                <a:lnTo>
                  <a:pt x="72778" y="69850"/>
                </a:lnTo>
                <a:lnTo>
                  <a:pt x="73418" y="86360"/>
                </a:lnTo>
                <a:lnTo>
                  <a:pt x="85785" y="125730"/>
                </a:lnTo>
                <a:lnTo>
                  <a:pt x="110592" y="149860"/>
                </a:lnTo>
                <a:lnTo>
                  <a:pt x="97702" y="154940"/>
                </a:lnTo>
                <a:lnTo>
                  <a:pt x="62446" y="173990"/>
                </a:lnTo>
                <a:lnTo>
                  <a:pt x="33575" y="201930"/>
                </a:lnTo>
                <a:lnTo>
                  <a:pt x="12714" y="236220"/>
                </a:lnTo>
                <a:lnTo>
                  <a:pt x="1490" y="275590"/>
                </a:lnTo>
                <a:lnTo>
                  <a:pt x="0" y="302260"/>
                </a:lnTo>
                <a:lnTo>
                  <a:pt x="4025" y="306070"/>
                </a:lnTo>
                <a:lnTo>
                  <a:pt x="13982" y="306070"/>
                </a:lnTo>
                <a:lnTo>
                  <a:pt x="18008" y="302260"/>
                </a:lnTo>
                <a:lnTo>
                  <a:pt x="18008" y="297180"/>
                </a:lnTo>
                <a:lnTo>
                  <a:pt x="18798" y="283210"/>
                </a:lnTo>
                <a:lnTo>
                  <a:pt x="29991" y="242570"/>
                </a:lnTo>
                <a:lnTo>
                  <a:pt x="52686" y="207010"/>
                </a:lnTo>
                <a:lnTo>
                  <a:pt x="84657" y="181610"/>
                </a:lnTo>
                <a:lnTo>
                  <a:pt x="123677" y="166370"/>
                </a:lnTo>
                <a:lnTo>
                  <a:pt x="152507" y="162560"/>
                </a:lnTo>
                <a:lnTo>
                  <a:pt x="157987" y="162560"/>
                </a:lnTo>
                <a:lnTo>
                  <a:pt x="162013" y="158750"/>
                </a:lnTo>
                <a:lnTo>
                  <a:pt x="162013" y="148590"/>
                </a:lnTo>
                <a:lnTo>
                  <a:pt x="157987" y="144780"/>
                </a:lnTo>
                <a:lnTo>
                  <a:pt x="153009" y="144780"/>
                </a:lnTo>
                <a:lnTo>
                  <a:pt x="138614" y="143510"/>
                </a:lnTo>
                <a:lnTo>
                  <a:pt x="103944" y="120650"/>
                </a:lnTo>
                <a:lnTo>
                  <a:pt x="90005" y="81280"/>
                </a:lnTo>
                <a:lnTo>
                  <a:pt x="91658" y="67310"/>
                </a:lnTo>
                <a:lnTo>
                  <a:pt x="113446" y="33020"/>
                </a:lnTo>
                <a:lnTo>
                  <a:pt x="152568" y="19050"/>
                </a:lnTo>
                <a:lnTo>
                  <a:pt x="204813" y="19050"/>
                </a:lnTo>
                <a:lnTo>
                  <a:pt x="202011" y="16510"/>
                </a:lnTo>
                <a:lnTo>
                  <a:pt x="190985" y="10160"/>
                </a:lnTo>
                <a:lnTo>
                  <a:pt x="178969" y="5080"/>
                </a:lnTo>
                <a:lnTo>
                  <a:pt x="166190" y="1270"/>
                </a:lnTo>
                <a:close/>
              </a:path>
              <a:path extrusionOk="0" h="396239" w="540385">
                <a:moveTo>
                  <a:pt x="437309" y="19050"/>
                </a:moveTo>
                <a:lnTo>
                  <a:pt x="377334" y="19050"/>
                </a:lnTo>
                <a:lnTo>
                  <a:pt x="393978" y="20320"/>
                </a:lnTo>
                <a:lnTo>
                  <a:pt x="408783" y="24130"/>
                </a:lnTo>
                <a:lnTo>
                  <a:pt x="440524" y="49530"/>
                </a:lnTo>
                <a:lnTo>
                  <a:pt x="449480" y="73660"/>
                </a:lnTo>
                <a:lnTo>
                  <a:pt x="448221" y="90170"/>
                </a:lnTo>
                <a:lnTo>
                  <a:pt x="429252" y="127000"/>
                </a:lnTo>
                <a:lnTo>
                  <a:pt x="394108" y="144780"/>
                </a:lnTo>
                <a:lnTo>
                  <a:pt x="382054" y="144780"/>
                </a:lnTo>
                <a:lnTo>
                  <a:pt x="378015" y="148590"/>
                </a:lnTo>
                <a:lnTo>
                  <a:pt x="378015" y="158750"/>
                </a:lnTo>
                <a:lnTo>
                  <a:pt x="382054" y="162560"/>
                </a:lnTo>
                <a:lnTo>
                  <a:pt x="387019" y="162560"/>
                </a:lnTo>
                <a:lnTo>
                  <a:pt x="415884" y="165100"/>
                </a:lnTo>
                <a:lnTo>
                  <a:pt x="454972" y="180340"/>
                </a:lnTo>
                <a:lnTo>
                  <a:pt x="487034" y="207010"/>
                </a:lnTo>
                <a:lnTo>
                  <a:pt x="509843" y="241300"/>
                </a:lnTo>
                <a:lnTo>
                  <a:pt x="521176" y="281940"/>
                </a:lnTo>
                <a:lnTo>
                  <a:pt x="522020" y="302260"/>
                </a:lnTo>
                <a:lnTo>
                  <a:pt x="526059" y="306070"/>
                </a:lnTo>
                <a:lnTo>
                  <a:pt x="536003" y="306070"/>
                </a:lnTo>
                <a:lnTo>
                  <a:pt x="540029" y="302260"/>
                </a:lnTo>
                <a:lnTo>
                  <a:pt x="540029" y="297180"/>
                </a:lnTo>
                <a:lnTo>
                  <a:pt x="539368" y="283210"/>
                </a:lnTo>
                <a:lnTo>
                  <a:pt x="529929" y="242570"/>
                </a:lnTo>
                <a:lnTo>
                  <a:pt x="510548" y="207010"/>
                </a:lnTo>
                <a:lnTo>
                  <a:pt x="482820" y="179070"/>
                </a:lnTo>
                <a:lnTo>
                  <a:pt x="448344" y="157480"/>
                </a:lnTo>
                <a:lnTo>
                  <a:pt x="428917" y="151130"/>
                </a:lnTo>
                <a:lnTo>
                  <a:pt x="439516" y="143510"/>
                </a:lnTo>
                <a:lnTo>
                  <a:pt x="462303" y="111760"/>
                </a:lnTo>
                <a:lnTo>
                  <a:pt x="467961" y="85090"/>
                </a:lnTo>
                <a:lnTo>
                  <a:pt x="466734" y="69850"/>
                </a:lnTo>
                <a:lnTo>
                  <a:pt x="463150" y="55880"/>
                </a:lnTo>
                <a:lnTo>
                  <a:pt x="457425" y="43180"/>
                </a:lnTo>
                <a:lnTo>
                  <a:pt x="449774" y="30480"/>
                </a:lnTo>
                <a:lnTo>
                  <a:pt x="440411" y="21590"/>
                </a:lnTo>
                <a:lnTo>
                  <a:pt x="437309" y="19050"/>
                </a:lnTo>
                <a:close/>
              </a:path>
              <a:path extrusionOk="0" h="396239" w="540385">
                <a:moveTo>
                  <a:pt x="322199" y="72390"/>
                </a:moveTo>
                <a:lnTo>
                  <a:pt x="269358" y="72390"/>
                </a:lnTo>
                <a:lnTo>
                  <a:pt x="283973" y="73660"/>
                </a:lnTo>
                <a:lnTo>
                  <a:pt x="297563" y="78740"/>
                </a:lnTo>
                <a:lnTo>
                  <a:pt x="329406" y="104140"/>
                </a:lnTo>
                <a:lnTo>
                  <a:pt x="342019" y="143510"/>
                </a:lnTo>
                <a:lnTo>
                  <a:pt x="342023" y="144780"/>
                </a:lnTo>
                <a:lnTo>
                  <a:pt x="340564" y="158750"/>
                </a:lnTo>
                <a:lnTo>
                  <a:pt x="320996" y="195580"/>
                </a:lnTo>
                <a:lnTo>
                  <a:pt x="284729" y="214630"/>
                </a:lnTo>
                <a:lnTo>
                  <a:pt x="270282" y="217170"/>
                </a:lnTo>
                <a:lnTo>
                  <a:pt x="332157" y="217170"/>
                </a:lnTo>
                <a:lnTo>
                  <a:pt x="351654" y="184150"/>
                </a:lnTo>
                <a:lnTo>
                  <a:pt x="359080" y="157480"/>
                </a:lnTo>
                <a:lnTo>
                  <a:pt x="358312" y="140970"/>
                </a:lnTo>
                <a:lnTo>
                  <a:pt x="344840" y="97790"/>
                </a:lnTo>
                <a:lnTo>
                  <a:pt x="328067" y="77470"/>
                </a:lnTo>
                <a:lnTo>
                  <a:pt x="322199" y="72390"/>
                </a:lnTo>
                <a:close/>
              </a:path>
              <a:path extrusionOk="0" h="396239" w="540385">
                <a:moveTo>
                  <a:pt x="204813" y="19050"/>
                </a:moveTo>
                <a:lnTo>
                  <a:pt x="152568" y="19050"/>
                </a:lnTo>
                <a:lnTo>
                  <a:pt x="165948" y="20320"/>
                </a:lnTo>
                <a:lnTo>
                  <a:pt x="178474" y="24130"/>
                </a:lnTo>
                <a:lnTo>
                  <a:pt x="189801" y="30480"/>
                </a:lnTo>
                <a:lnTo>
                  <a:pt x="199583" y="39370"/>
                </a:lnTo>
                <a:lnTo>
                  <a:pt x="208038" y="50800"/>
                </a:lnTo>
                <a:lnTo>
                  <a:pt x="213613" y="52070"/>
                </a:lnTo>
                <a:lnTo>
                  <a:pt x="217754" y="48260"/>
                </a:lnTo>
                <a:lnTo>
                  <a:pt x="221881" y="45720"/>
                </a:lnTo>
                <a:lnTo>
                  <a:pt x="222961" y="40640"/>
                </a:lnTo>
                <a:lnTo>
                  <a:pt x="211818" y="25400"/>
                </a:lnTo>
                <a:lnTo>
                  <a:pt x="204813" y="19050"/>
                </a:lnTo>
                <a:close/>
              </a:path>
              <a:path extrusionOk="0" h="396239" w="540385">
                <a:moveTo>
                  <a:pt x="390159" y="0"/>
                </a:moveTo>
                <a:lnTo>
                  <a:pt x="350553" y="8890"/>
                </a:lnTo>
                <a:lnTo>
                  <a:pt x="321364" y="34290"/>
                </a:lnTo>
                <a:lnTo>
                  <a:pt x="316471" y="41910"/>
                </a:lnTo>
                <a:lnTo>
                  <a:pt x="317627" y="46990"/>
                </a:lnTo>
                <a:lnTo>
                  <a:pt x="325958" y="52070"/>
                </a:lnTo>
                <a:lnTo>
                  <a:pt x="331520" y="50800"/>
                </a:lnTo>
                <a:lnTo>
                  <a:pt x="334251" y="46990"/>
                </a:lnTo>
                <a:lnTo>
                  <a:pt x="342701" y="36830"/>
                </a:lnTo>
                <a:lnTo>
                  <a:pt x="352941" y="27940"/>
                </a:lnTo>
                <a:lnTo>
                  <a:pt x="364607" y="22860"/>
                </a:lnTo>
                <a:lnTo>
                  <a:pt x="377334" y="19050"/>
                </a:lnTo>
                <a:lnTo>
                  <a:pt x="437309" y="19050"/>
                </a:lnTo>
                <a:lnTo>
                  <a:pt x="429553" y="12700"/>
                </a:lnTo>
                <a:lnTo>
                  <a:pt x="417415" y="6350"/>
                </a:lnTo>
                <a:lnTo>
                  <a:pt x="404212" y="2540"/>
                </a:lnTo>
                <a:lnTo>
                  <a:pt x="39015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4" name="Google Shape;614;p8"/>
          <p:cNvSpPr txBox="1"/>
          <p:nvPr/>
        </p:nvSpPr>
        <p:spPr>
          <a:xfrm>
            <a:off x="1012204" y="581507"/>
            <a:ext cx="240832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Topics of Discussion</a:t>
            </a:r>
            <a:endParaRPr b="0" i="0" sz="1400" u="none" cap="none" strike="noStrike">
              <a:solidFill>
                <a:srgbClr val="000000"/>
              </a:solidFill>
              <a:latin typeface="Arial"/>
              <a:ea typeface="Arial"/>
              <a:cs typeface="Arial"/>
              <a:sym typeface="Arial"/>
            </a:endParaRPr>
          </a:p>
        </p:txBody>
      </p:sp>
      <p:sp>
        <p:nvSpPr>
          <p:cNvPr id="615" name="Google Shape;615;p8"/>
          <p:cNvSpPr txBox="1"/>
          <p:nvPr/>
        </p:nvSpPr>
        <p:spPr>
          <a:xfrm>
            <a:off x="1193801" y="1625600"/>
            <a:ext cx="6773332" cy="452431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Black"/>
                <a:ea typeface="Arial Black"/>
                <a:cs typeface="Arial Black"/>
                <a:sym typeface="Arial Black"/>
              </a:rPr>
              <a:t>MINDBUGS</a:t>
            </a:r>
            <a:endParaRPr b="0" i="0" sz="1400" u="none" cap="none" strike="noStrike">
              <a:solidFill>
                <a:srgbClr val="000000"/>
              </a:solidFill>
              <a:latin typeface="Arial"/>
              <a:ea typeface="Arial"/>
              <a:cs typeface="Arial"/>
              <a:sym typeface="Arial"/>
            </a:endParaRPr>
          </a:p>
          <a:p>
            <a:pPr indent="-171450" lvl="0" marL="1714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Black"/>
                <a:ea typeface="Arial Black"/>
                <a:cs typeface="Arial Black"/>
                <a:sym typeface="Arial Black"/>
              </a:rPr>
              <a:t>Visual</a:t>
            </a:r>
            <a:endParaRPr b="0" i="0" sz="1400" u="none" cap="none" strike="noStrike">
              <a:solidFill>
                <a:srgbClr val="000000"/>
              </a:solidFill>
              <a:latin typeface="Arial"/>
              <a:ea typeface="Arial"/>
              <a:cs typeface="Arial"/>
              <a:sym typeface="Arial"/>
            </a:endParaRPr>
          </a:p>
          <a:p>
            <a:pPr indent="-171450" lvl="0" marL="1714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Black"/>
                <a:ea typeface="Arial Black"/>
                <a:cs typeface="Arial Black"/>
                <a:sym typeface="Arial Black"/>
              </a:rPr>
              <a:t>Memory </a:t>
            </a:r>
            <a:endParaRPr b="0" i="0" sz="1400" u="none" cap="none" strike="noStrike">
              <a:solidFill>
                <a:srgbClr val="000000"/>
              </a:solidFill>
              <a:latin typeface="Arial"/>
              <a:ea typeface="Arial"/>
              <a:cs typeface="Arial"/>
              <a:sym typeface="Arial"/>
            </a:endParaRPr>
          </a:p>
          <a:p>
            <a:pPr indent="-171450" lvl="0" marL="1714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Black"/>
                <a:ea typeface="Arial Black"/>
                <a:cs typeface="Arial Black"/>
                <a:sym typeface="Arial Black"/>
              </a:rPr>
              <a:t>Social</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Black"/>
                <a:ea typeface="Arial Black"/>
                <a:cs typeface="Arial Black"/>
                <a:sym typeface="Arial Black"/>
              </a:rPr>
              <a:t>REFLECTIVE and AUTOMATIC MIND</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Black"/>
                <a:ea typeface="Arial Black"/>
                <a:cs typeface="Arial Black"/>
                <a:sym typeface="Arial Black"/>
              </a:rPr>
              <a:t>STEREOTYPES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Black"/>
                <a:ea typeface="Arial Black"/>
                <a:cs typeface="Arial Black"/>
                <a:sym typeface="Arial Black"/>
              </a:rPr>
              <a:t>IMPLICIT ASSOCIATION TEST (IAT)</a:t>
            </a:r>
            <a:endParaRPr b="0" i="0" sz="1400" u="none" cap="none" strike="noStrike">
              <a:solidFill>
                <a:srgbClr val="000000"/>
              </a:solidFill>
              <a:latin typeface="Arial"/>
              <a:ea typeface="Arial"/>
              <a:cs typeface="Arial"/>
              <a:sym typeface="Arial"/>
            </a:endParaRPr>
          </a:p>
          <a:p>
            <a:pPr indent="-171450" lvl="0" marL="285750" marR="0" rtl="0" algn="l">
              <a:lnSpc>
                <a:spcPct val="150000"/>
              </a:lnSpc>
              <a:spcBef>
                <a:spcPts val="0"/>
              </a:spcBef>
              <a:spcAft>
                <a:spcPts val="0"/>
              </a:spcAft>
              <a:buClr>
                <a:schemeClr val="dk1"/>
              </a:buClr>
              <a:buSzPts val="1800"/>
              <a:buFont typeface="Noto Sans Symbols"/>
              <a:buNone/>
            </a:pPr>
            <a:r>
              <a:t/>
            </a:r>
            <a:endParaRPr b="0" i="0" sz="1800" u="none" cap="none" strike="noStrike">
              <a:solidFill>
                <a:schemeClr val="dk1"/>
              </a:solidFill>
              <a:latin typeface="Arial Black"/>
              <a:ea typeface="Arial Black"/>
              <a:cs typeface="Arial Black"/>
              <a:sym typeface="Arial Black"/>
            </a:endParaRPr>
          </a:p>
          <a:p>
            <a:pPr indent="-171450" lvl="0" marL="28575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chemeClr val="dk1"/>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Black"/>
              <a:ea typeface="Arial Black"/>
              <a:cs typeface="Arial Black"/>
              <a:sym typeface="Arial Black"/>
            </a:endParaRPr>
          </a:p>
        </p:txBody>
      </p:sp>
      <p:pic>
        <p:nvPicPr>
          <p:cNvPr id="616" name="Google Shape;616;p8"/>
          <p:cNvPicPr preferRelativeResize="0"/>
          <p:nvPr/>
        </p:nvPicPr>
        <p:blipFill rotWithShape="1">
          <a:blip r:embed="rId3">
            <a:alphaModFix/>
          </a:blip>
          <a:srcRect b="0" l="0" r="0" t="0"/>
          <a:stretch/>
        </p:blipFill>
        <p:spPr>
          <a:xfrm>
            <a:off x="6718434" y="763517"/>
            <a:ext cx="1431579" cy="11643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5_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6_Office Theme">
  <a:themeElements>
    <a:clrScheme name="Custom 2">
      <a:dk1>
        <a:srgbClr val="504E26"/>
      </a:dk1>
      <a:lt1>
        <a:srgbClr val="FFFFFF"/>
      </a:lt1>
      <a:dk2>
        <a:srgbClr val="76BD45"/>
      </a:dk2>
      <a:lt2>
        <a:srgbClr val="2C5F25"/>
      </a:lt2>
      <a:accent1>
        <a:srgbClr val="76BD45"/>
      </a:accent1>
      <a:accent2>
        <a:srgbClr val="2C5F25"/>
      </a:accent2>
      <a:accent3>
        <a:srgbClr val="AB0056"/>
      </a:accent3>
      <a:accent4>
        <a:srgbClr val="464749"/>
      </a:accent4>
      <a:accent5>
        <a:srgbClr val="96999D"/>
      </a:accent5>
      <a:accent6>
        <a:srgbClr val="C7C9CF"/>
      </a:accent6>
      <a:hlink>
        <a:srgbClr val="76BD45"/>
      </a:hlink>
      <a:folHlink>
        <a:srgbClr val="2C5F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Custom 2">
      <a:dk1>
        <a:srgbClr val="504E26"/>
      </a:dk1>
      <a:lt1>
        <a:srgbClr val="FFFFFF"/>
      </a:lt1>
      <a:dk2>
        <a:srgbClr val="76BD45"/>
      </a:dk2>
      <a:lt2>
        <a:srgbClr val="2C5F25"/>
      </a:lt2>
      <a:accent1>
        <a:srgbClr val="76BD45"/>
      </a:accent1>
      <a:accent2>
        <a:srgbClr val="2C5F25"/>
      </a:accent2>
      <a:accent3>
        <a:srgbClr val="AB0056"/>
      </a:accent3>
      <a:accent4>
        <a:srgbClr val="464749"/>
      </a:accent4>
      <a:accent5>
        <a:srgbClr val="96999D"/>
      </a:accent5>
      <a:accent6>
        <a:srgbClr val="C7C9CF"/>
      </a:accent6>
      <a:hlink>
        <a:srgbClr val="76BD45"/>
      </a:hlink>
      <a:folHlink>
        <a:srgbClr val="2C5F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ustom 2">
      <a:dk1>
        <a:srgbClr val="504E26"/>
      </a:dk1>
      <a:lt1>
        <a:srgbClr val="FFFFFF"/>
      </a:lt1>
      <a:dk2>
        <a:srgbClr val="76BD45"/>
      </a:dk2>
      <a:lt2>
        <a:srgbClr val="2C5F25"/>
      </a:lt2>
      <a:accent1>
        <a:srgbClr val="76BD45"/>
      </a:accent1>
      <a:accent2>
        <a:srgbClr val="2C5F25"/>
      </a:accent2>
      <a:accent3>
        <a:srgbClr val="AB0056"/>
      </a:accent3>
      <a:accent4>
        <a:srgbClr val="464749"/>
      </a:accent4>
      <a:accent5>
        <a:srgbClr val="96999D"/>
      </a:accent5>
      <a:accent6>
        <a:srgbClr val="C7C9CF"/>
      </a:accent6>
      <a:hlink>
        <a:srgbClr val="76BD45"/>
      </a:hlink>
      <a:folHlink>
        <a:srgbClr val="2C5F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2017-02-23T15:37:27Z</dcterms:created>
  <dc:creator>Rochelle Armstrong</dc:creator>
</cp:coreProperties>
</file>